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66" r:id="rId2"/>
  </p:sldMasterIdLst>
  <p:notesMasterIdLst>
    <p:notesMasterId r:id="rId31"/>
  </p:notesMasterIdLst>
  <p:sldIdLst>
    <p:sldId id="304" r:id="rId3"/>
    <p:sldId id="262" r:id="rId4"/>
    <p:sldId id="305" r:id="rId5"/>
    <p:sldId id="259" r:id="rId6"/>
    <p:sldId id="306" r:id="rId7"/>
    <p:sldId id="307"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08" r:id="rId22"/>
    <p:sldId id="283" r:id="rId23"/>
    <p:sldId id="284" r:id="rId24"/>
    <p:sldId id="285" r:id="rId25"/>
    <p:sldId id="286" r:id="rId26"/>
    <p:sldId id="287" r:id="rId27"/>
    <p:sldId id="288" r:id="rId28"/>
    <p:sldId id="289" r:id="rId29"/>
    <p:sldId id="290"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Annick Rouleau" initials="MR" lastIdx="2" clrIdx="0">
    <p:extLst>
      <p:ext uri="{19B8F6BF-5375-455C-9EA6-DF929625EA0E}">
        <p15:presenceInfo xmlns:p15="http://schemas.microsoft.com/office/powerpoint/2012/main" userId="5ad8e4d717f342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a:srgbClr val="FF66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83399F-3B02-44EC-B5B5-B9114359AD94}" v="42" dt="2025-01-22T21:11:06.86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4778" autoAdjust="0"/>
  </p:normalViewPr>
  <p:slideViewPr>
    <p:cSldViewPr>
      <p:cViewPr varScale="1">
        <p:scale>
          <a:sx n="71" d="100"/>
          <a:sy n="71" d="100"/>
        </p:scale>
        <p:origin x="1853" y="28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mité Départemental Loire-Atlantique" userId="642d2de4d436af1b" providerId="LiveId" clId="{DC23C7D9-263D-4B3B-9742-DB6A43B72432}"/>
    <pc:docChg chg="undo custSel addSld delSld modSld">
      <pc:chgData name="Comité Départemental Loire-Atlantique" userId="642d2de4d436af1b" providerId="LiveId" clId="{DC23C7D9-263D-4B3B-9742-DB6A43B72432}" dt="2024-12-23T16:42:08.332" v="2257" actId="20577"/>
      <pc:docMkLst>
        <pc:docMk/>
      </pc:docMkLst>
      <pc:sldChg chg="addSp delSp modSp del mod">
        <pc:chgData name="Comité Départemental Loire-Atlantique" userId="642d2de4d436af1b" providerId="LiveId" clId="{DC23C7D9-263D-4B3B-9742-DB6A43B72432}" dt="2024-12-23T14:11:24.013" v="1177" actId="2696"/>
        <pc:sldMkLst>
          <pc:docMk/>
          <pc:sldMk cId="2131590295" sldId="256"/>
        </pc:sldMkLst>
      </pc:sldChg>
      <pc:sldChg chg="del">
        <pc:chgData name="Comité Départemental Loire-Atlantique" userId="642d2de4d436af1b" providerId="LiveId" clId="{DC23C7D9-263D-4B3B-9742-DB6A43B72432}" dt="2024-12-23T14:45:44.263" v="1548" actId="2696"/>
        <pc:sldMkLst>
          <pc:docMk/>
          <pc:sldMk cId="4186513882" sldId="257"/>
        </pc:sldMkLst>
      </pc:sldChg>
      <pc:sldChg chg="addSp delSp modSp mod">
        <pc:chgData name="Comité Départemental Loire-Atlantique" userId="642d2de4d436af1b" providerId="LiveId" clId="{DC23C7D9-263D-4B3B-9742-DB6A43B72432}" dt="2024-12-23T14:44:27.927" v="1546" actId="1076"/>
        <pc:sldMkLst>
          <pc:docMk/>
          <pc:sldMk cId="2588573519" sldId="259"/>
        </pc:sldMkLst>
        <pc:spChg chg="mod">
          <ac:chgData name="Comité Départemental Loire-Atlantique" userId="642d2de4d436af1b" providerId="LiveId" clId="{DC23C7D9-263D-4B3B-9742-DB6A43B72432}" dt="2024-12-23T14:19:02.416" v="1284" actId="20577"/>
          <ac:spMkLst>
            <pc:docMk/>
            <pc:sldMk cId="2588573519" sldId="259"/>
            <ac:spMk id="3" creationId="{00000000-0000-0000-0000-000000000000}"/>
          </ac:spMkLst>
        </pc:spChg>
        <pc:spChg chg="mod topLvl">
          <ac:chgData name="Comité Départemental Loire-Atlantique" userId="642d2de4d436af1b" providerId="LiveId" clId="{DC23C7D9-263D-4B3B-9742-DB6A43B72432}" dt="2024-12-23T14:29:18.571" v="1458" actId="338"/>
          <ac:spMkLst>
            <pc:docMk/>
            <pc:sldMk cId="2588573519" sldId="259"/>
            <ac:spMk id="4" creationId="{802350D1-DADF-DACA-3A7D-5BEB429488D3}"/>
          </ac:spMkLst>
        </pc:spChg>
        <pc:spChg chg="mod topLvl">
          <ac:chgData name="Comité Départemental Loire-Atlantique" userId="642d2de4d436af1b" providerId="LiveId" clId="{DC23C7D9-263D-4B3B-9742-DB6A43B72432}" dt="2024-12-23T14:29:18.571" v="1458" actId="338"/>
          <ac:spMkLst>
            <pc:docMk/>
            <pc:sldMk cId="2588573519" sldId="259"/>
            <ac:spMk id="8" creationId="{6A59771F-11DA-B78D-F6F2-EA242BBBFB88}"/>
          </ac:spMkLst>
        </pc:spChg>
        <pc:spChg chg="mod topLvl">
          <ac:chgData name="Comité Départemental Loire-Atlantique" userId="642d2de4d436af1b" providerId="LiveId" clId="{DC23C7D9-263D-4B3B-9742-DB6A43B72432}" dt="2024-12-23T14:29:18.571" v="1458" actId="338"/>
          <ac:spMkLst>
            <pc:docMk/>
            <pc:sldMk cId="2588573519" sldId="259"/>
            <ac:spMk id="11" creationId="{5F898699-CB1F-16F2-CA12-F6A74345F9FE}"/>
          </ac:spMkLst>
        </pc:spChg>
        <pc:spChg chg="mod topLvl">
          <ac:chgData name="Comité Départemental Loire-Atlantique" userId="642d2de4d436af1b" providerId="LiveId" clId="{DC23C7D9-263D-4B3B-9742-DB6A43B72432}" dt="2024-12-23T14:29:18.571" v="1458" actId="338"/>
          <ac:spMkLst>
            <pc:docMk/>
            <pc:sldMk cId="2588573519" sldId="259"/>
            <ac:spMk id="12" creationId="{94EC1C62-DE16-A22C-F92E-033102654B6A}"/>
          </ac:spMkLst>
        </pc:spChg>
        <pc:spChg chg="mod topLvl">
          <ac:chgData name="Comité Départemental Loire-Atlantique" userId="642d2de4d436af1b" providerId="LiveId" clId="{DC23C7D9-263D-4B3B-9742-DB6A43B72432}" dt="2024-12-23T14:29:18.571" v="1458" actId="338"/>
          <ac:spMkLst>
            <pc:docMk/>
            <pc:sldMk cId="2588573519" sldId="259"/>
            <ac:spMk id="13" creationId="{03D9CC99-6D6B-862B-5B8B-EF2D45EB93AC}"/>
          </ac:spMkLst>
        </pc:spChg>
        <pc:spChg chg="mod topLvl">
          <ac:chgData name="Comité Départemental Loire-Atlantique" userId="642d2de4d436af1b" providerId="LiveId" clId="{DC23C7D9-263D-4B3B-9742-DB6A43B72432}" dt="2024-12-23T14:29:18.571" v="1458" actId="338"/>
          <ac:spMkLst>
            <pc:docMk/>
            <pc:sldMk cId="2588573519" sldId="259"/>
            <ac:spMk id="14" creationId="{E1518062-30C3-4715-293A-9D094974872D}"/>
          </ac:spMkLst>
        </pc:spChg>
        <pc:spChg chg="mod topLvl">
          <ac:chgData name="Comité Départemental Loire-Atlantique" userId="642d2de4d436af1b" providerId="LiveId" clId="{DC23C7D9-263D-4B3B-9742-DB6A43B72432}" dt="2024-12-23T14:29:18.571" v="1458" actId="338"/>
          <ac:spMkLst>
            <pc:docMk/>
            <pc:sldMk cId="2588573519" sldId="259"/>
            <ac:spMk id="17" creationId="{0647F337-6273-4A91-DEB0-BE6A3186F638}"/>
          </ac:spMkLst>
        </pc:spChg>
        <pc:spChg chg="mod topLvl">
          <ac:chgData name="Comité Départemental Loire-Atlantique" userId="642d2de4d436af1b" providerId="LiveId" clId="{DC23C7D9-263D-4B3B-9742-DB6A43B72432}" dt="2024-12-23T14:29:18.571" v="1458" actId="338"/>
          <ac:spMkLst>
            <pc:docMk/>
            <pc:sldMk cId="2588573519" sldId="259"/>
            <ac:spMk id="20" creationId="{36763E4A-562A-E479-5721-D7A13E946661}"/>
          </ac:spMkLst>
        </pc:spChg>
        <pc:grpChg chg="add mod">
          <ac:chgData name="Comité Départemental Loire-Atlantique" userId="642d2de4d436af1b" providerId="LiveId" clId="{DC23C7D9-263D-4B3B-9742-DB6A43B72432}" dt="2024-12-23T14:29:30.356" v="1459" actId="1076"/>
          <ac:grpSpMkLst>
            <pc:docMk/>
            <pc:sldMk cId="2588573519" sldId="259"/>
            <ac:grpSpMk id="2" creationId="{6E501D2C-F31F-2E7E-6B05-BEE7123C306D}"/>
          </ac:grpSpMkLst>
        </pc:grpChg>
        <pc:picChg chg="add mod">
          <ac:chgData name="Comité Départemental Loire-Atlantique" userId="642d2de4d436af1b" providerId="LiveId" clId="{DC23C7D9-263D-4B3B-9742-DB6A43B72432}" dt="2024-12-23T14:41:13.184" v="1508" actId="1076"/>
          <ac:picMkLst>
            <pc:docMk/>
            <pc:sldMk cId="2588573519" sldId="259"/>
            <ac:picMk id="25" creationId="{31B066BC-5C56-6EDB-E24C-F0C488CA76A7}"/>
          </ac:picMkLst>
        </pc:picChg>
        <pc:picChg chg="add mod">
          <ac:chgData name="Comité Départemental Loire-Atlantique" userId="642d2de4d436af1b" providerId="LiveId" clId="{DC23C7D9-263D-4B3B-9742-DB6A43B72432}" dt="2024-12-23T14:42:12.447" v="1519" actId="1076"/>
          <ac:picMkLst>
            <pc:docMk/>
            <pc:sldMk cId="2588573519" sldId="259"/>
            <ac:picMk id="27" creationId="{3E5710C3-2408-6A5D-B808-C92DC775E98D}"/>
          </ac:picMkLst>
        </pc:picChg>
        <pc:picChg chg="add mod">
          <ac:chgData name="Comité Départemental Loire-Atlantique" userId="642d2de4d436af1b" providerId="LiveId" clId="{DC23C7D9-263D-4B3B-9742-DB6A43B72432}" dt="2024-12-23T14:42:51.157" v="1527" actId="1076"/>
          <ac:picMkLst>
            <pc:docMk/>
            <pc:sldMk cId="2588573519" sldId="259"/>
            <ac:picMk id="29" creationId="{1C286729-B583-8F33-FB98-41A042EE2C57}"/>
          </ac:picMkLst>
        </pc:picChg>
        <pc:picChg chg="add mod">
          <ac:chgData name="Comité Départemental Loire-Atlantique" userId="642d2de4d436af1b" providerId="LiveId" clId="{DC23C7D9-263D-4B3B-9742-DB6A43B72432}" dt="2024-12-23T14:43:43.227" v="1536" actId="1076"/>
          <ac:picMkLst>
            <pc:docMk/>
            <pc:sldMk cId="2588573519" sldId="259"/>
            <ac:picMk id="31" creationId="{FA8B539A-A60C-C9BC-8DF8-8EC1515C3D3E}"/>
          </ac:picMkLst>
        </pc:picChg>
        <pc:picChg chg="add mod">
          <ac:chgData name="Comité Départemental Loire-Atlantique" userId="642d2de4d436af1b" providerId="LiveId" clId="{DC23C7D9-263D-4B3B-9742-DB6A43B72432}" dt="2024-12-23T14:44:27.927" v="1546" actId="1076"/>
          <ac:picMkLst>
            <pc:docMk/>
            <pc:sldMk cId="2588573519" sldId="259"/>
            <ac:picMk id="33" creationId="{20A7F9DA-AB9A-DB5C-3C81-EA1BD1B93ED6}"/>
          </ac:picMkLst>
        </pc:picChg>
      </pc:sldChg>
      <pc:sldChg chg="del">
        <pc:chgData name="Comité Départemental Loire-Atlantique" userId="642d2de4d436af1b" providerId="LiveId" clId="{DC23C7D9-263D-4B3B-9742-DB6A43B72432}" dt="2024-12-23T14:55:10.617" v="1714" actId="2696"/>
        <pc:sldMkLst>
          <pc:docMk/>
          <pc:sldMk cId="1267778812" sldId="260"/>
        </pc:sldMkLst>
      </pc:sldChg>
      <pc:sldChg chg="addSp delSp modSp mod">
        <pc:chgData name="Comité Départemental Loire-Atlantique" userId="642d2de4d436af1b" providerId="LiveId" clId="{DC23C7D9-263D-4B3B-9742-DB6A43B72432}" dt="2024-12-23T14:09:56.911" v="1146" actId="255"/>
        <pc:sldMkLst>
          <pc:docMk/>
          <pc:sldMk cId="1791250866" sldId="262"/>
        </pc:sldMkLst>
        <pc:spChg chg="add mod">
          <ac:chgData name="Comité Départemental Loire-Atlantique" userId="642d2de4d436af1b" providerId="LiveId" clId="{DC23C7D9-263D-4B3B-9742-DB6A43B72432}" dt="2024-12-16T14:31:30.024" v="74" actId="14100"/>
          <ac:spMkLst>
            <pc:docMk/>
            <pc:sldMk cId="1791250866" sldId="262"/>
            <ac:spMk id="3" creationId="{EA33600B-2456-FA33-8FF7-043C0D32CB73}"/>
          </ac:spMkLst>
        </pc:spChg>
        <pc:spChg chg="mod">
          <ac:chgData name="Comité Départemental Loire-Atlantique" userId="642d2de4d436af1b" providerId="LiveId" clId="{DC23C7D9-263D-4B3B-9742-DB6A43B72432}" dt="2024-12-23T14:09:56.911" v="1146" actId="255"/>
          <ac:spMkLst>
            <pc:docMk/>
            <pc:sldMk cId="1791250866" sldId="262"/>
            <ac:spMk id="5" creationId="{00000000-0000-0000-0000-000000000000}"/>
          </ac:spMkLst>
        </pc:spChg>
        <pc:spChg chg="mod">
          <ac:chgData name="Comité Départemental Loire-Atlantique" userId="642d2de4d436af1b" providerId="LiveId" clId="{DC23C7D9-263D-4B3B-9742-DB6A43B72432}" dt="2024-12-16T14:30:24.785" v="68" actId="20577"/>
          <ac:spMkLst>
            <pc:docMk/>
            <pc:sldMk cId="1791250866" sldId="262"/>
            <ac:spMk id="9" creationId="{00000000-0000-0000-0000-000000000000}"/>
          </ac:spMkLst>
        </pc:spChg>
        <pc:spChg chg="mod">
          <ac:chgData name="Comité Départemental Loire-Atlantique" userId="642d2de4d436af1b" providerId="LiveId" clId="{DC23C7D9-263D-4B3B-9742-DB6A43B72432}" dt="2024-12-16T14:27:09.337" v="35" actId="1076"/>
          <ac:spMkLst>
            <pc:docMk/>
            <pc:sldMk cId="1791250866" sldId="262"/>
            <ac:spMk id="10" creationId="{00000000-0000-0000-0000-000000000000}"/>
          </ac:spMkLst>
        </pc:spChg>
        <pc:spChg chg="mod">
          <ac:chgData name="Comité Départemental Loire-Atlantique" userId="642d2de4d436af1b" providerId="LiveId" clId="{DC23C7D9-263D-4B3B-9742-DB6A43B72432}" dt="2024-12-16T14:31:44.615" v="75" actId="1076"/>
          <ac:spMkLst>
            <pc:docMk/>
            <pc:sldMk cId="1791250866" sldId="262"/>
            <ac:spMk id="11" creationId="{00000000-0000-0000-0000-000000000000}"/>
          </ac:spMkLst>
        </pc:spChg>
        <pc:grpChg chg="mod">
          <ac:chgData name="Comité Départemental Loire-Atlantique" userId="642d2de4d436af1b" providerId="LiveId" clId="{DC23C7D9-263D-4B3B-9742-DB6A43B72432}" dt="2024-12-16T14:30:06.068" v="65" actId="21"/>
          <ac:grpSpMkLst>
            <pc:docMk/>
            <pc:sldMk cId="1791250866" sldId="262"/>
            <ac:grpSpMk id="4" creationId="{00000000-0000-0000-0000-000000000000}"/>
          </ac:grpSpMkLst>
        </pc:grpChg>
        <pc:picChg chg="mod">
          <ac:chgData name="Comité Départemental Loire-Atlantique" userId="642d2de4d436af1b" providerId="LiveId" clId="{DC23C7D9-263D-4B3B-9742-DB6A43B72432}" dt="2024-12-16T14:30:06.068" v="65" actId="21"/>
          <ac:picMkLst>
            <pc:docMk/>
            <pc:sldMk cId="1791250866" sldId="262"/>
            <ac:picMk id="8" creationId="{00000000-0000-0000-0000-000000000000}"/>
          </ac:picMkLst>
        </pc:picChg>
        <pc:picChg chg="add mod">
          <ac:chgData name="Comité Départemental Loire-Atlantique" userId="642d2de4d436af1b" providerId="LiveId" clId="{DC23C7D9-263D-4B3B-9742-DB6A43B72432}" dt="2024-12-16T14:31:09.787" v="71" actId="1076"/>
          <ac:picMkLst>
            <pc:docMk/>
            <pc:sldMk cId="1791250866" sldId="262"/>
            <ac:picMk id="14" creationId="{00000000-0000-0000-0000-000000000000}"/>
          </ac:picMkLst>
        </pc:picChg>
        <pc:picChg chg="add mod">
          <ac:chgData name="Comité Départemental Loire-Atlantique" userId="642d2de4d436af1b" providerId="LiveId" clId="{DC23C7D9-263D-4B3B-9742-DB6A43B72432}" dt="2024-12-16T14:31:14.907" v="72" actId="1076"/>
          <ac:picMkLst>
            <pc:docMk/>
            <pc:sldMk cId="1791250866" sldId="262"/>
            <ac:picMk id="15" creationId="{00000000-0000-0000-0000-000000000000}"/>
          </ac:picMkLst>
        </pc:picChg>
      </pc:sldChg>
      <pc:sldChg chg="addSp delSp modSp mod">
        <pc:chgData name="Comité Départemental Loire-Atlantique" userId="642d2de4d436af1b" providerId="LiveId" clId="{DC23C7D9-263D-4B3B-9742-DB6A43B72432}" dt="2024-12-23T15:39:14.616" v="2154" actId="1076"/>
        <pc:sldMkLst>
          <pc:docMk/>
          <pc:sldMk cId="4117640720" sldId="263"/>
        </pc:sldMkLst>
        <pc:spChg chg="add del mod topLvl">
          <ac:chgData name="Comité Départemental Loire-Atlantique" userId="642d2de4d436af1b" providerId="LiveId" clId="{DC23C7D9-263D-4B3B-9742-DB6A43B72432}" dt="2024-12-23T15:37:57.333" v="2141" actId="1076"/>
          <ac:spMkLst>
            <pc:docMk/>
            <pc:sldMk cId="4117640720" sldId="263"/>
            <ac:spMk id="3" creationId="{ED05E840-997C-5532-A73E-B048FD912F47}"/>
          </ac:spMkLst>
        </pc:spChg>
        <pc:spChg chg="add del mod topLvl">
          <ac:chgData name="Comité Départemental Loire-Atlantique" userId="642d2de4d436af1b" providerId="LiveId" clId="{DC23C7D9-263D-4B3B-9742-DB6A43B72432}" dt="2024-12-23T15:35:49.319" v="2113" actId="478"/>
          <ac:spMkLst>
            <pc:docMk/>
            <pc:sldMk cId="4117640720" sldId="263"/>
            <ac:spMk id="8" creationId="{9ACDFEE6-9912-B4E1-A314-835820993517}"/>
          </ac:spMkLst>
        </pc:spChg>
        <pc:spChg chg="add del mod topLvl">
          <ac:chgData name="Comité Départemental Loire-Atlantique" userId="642d2de4d436af1b" providerId="LiveId" clId="{DC23C7D9-263D-4B3B-9742-DB6A43B72432}" dt="2024-12-23T15:35:49.319" v="2113" actId="478"/>
          <ac:spMkLst>
            <pc:docMk/>
            <pc:sldMk cId="4117640720" sldId="263"/>
            <ac:spMk id="11" creationId="{8B1A914B-C089-A13B-2911-F90690A3CC80}"/>
          </ac:spMkLst>
        </pc:spChg>
        <pc:picChg chg="add mod">
          <ac:chgData name="Comité Départemental Loire-Atlantique" userId="642d2de4d436af1b" providerId="LiveId" clId="{DC23C7D9-263D-4B3B-9742-DB6A43B72432}" dt="2024-12-23T15:39:14.616" v="2154" actId="1076"/>
          <ac:picMkLst>
            <pc:docMk/>
            <pc:sldMk cId="4117640720" sldId="263"/>
            <ac:picMk id="16" creationId="{355AC0C2-C24F-350A-8D52-84BA26FB849D}"/>
          </ac:picMkLst>
        </pc:picChg>
      </pc:sldChg>
      <pc:sldChg chg="modSp mod">
        <pc:chgData name="Comité Départemental Loire-Atlantique" userId="642d2de4d436af1b" providerId="LiveId" clId="{DC23C7D9-263D-4B3B-9742-DB6A43B72432}" dt="2024-12-23T15:13:13.115" v="1921" actId="14100"/>
        <pc:sldMkLst>
          <pc:docMk/>
          <pc:sldMk cId="1323583840" sldId="264"/>
        </pc:sldMkLst>
        <pc:picChg chg="mod">
          <ac:chgData name="Comité Départemental Loire-Atlantique" userId="642d2de4d436af1b" providerId="LiveId" clId="{DC23C7D9-263D-4B3B-9742-DB6A43B72432}" dt="2024-12-23T15:13:08.476" v="1919" actId="1076"/>
          <ac:picMkLst>
            <pc:docMk/>
            <pc:sldMk cId="1323583840" sldId="264"/>
            <ac:picMk id="4" creationId="{00000000-0000-0000-0000-000000000000}"/>
          </ac:picMkLst>
        </pc:picChg>
        <pc:picChg chg="mod">
          <ac:chgData name="Comité Départemental Loire-Atlantique" userId="642d2de4d436af1b" providerId="LiveId" clId="{DC23C7D9-263D-4B3B-9742-DB6A43B72432}" dt="2024-12-23T15:13:13.115" v="1921" actId="14100"/>
          <ac:picMkLst>
            <pc:docMk/>
            <pc:sldMk cId="1323583840" sldId="264"/>
            <ac:picMk id="6" creationId="{ED864A82-82E2-8434-01F9-7D4BE285C931}"/>
          </ac:picMkLst>
        </pc:picChg>
      </pc:sldChg>
      <pc:sldChg chg="addSp delSp modSp mod">
        <pc:chgData name="Comité Départemental Loire-Atlantique" userId="642d2de4d436af1b" providerId="LiveId" clId="{DC23C7D9-263D-4B3B-9742-DB6A43B72432}" dt="2024-12-23T16:27:47.249" v="2219" actId="14100"/>
        <pc:sldMkLst>
          <pc:docMk/>
          <pc:sldMk cId="4262350012" sldId="265"/>
        </pc:sldMkLst>
        <pc:spChg chg="mod">
          <ac:chgData name="Comité Départemental Loire-Atlantique" userId="642d2de4d436af1b" providerId="LiveId" clId="{DC23C7D9-263D-4B3B-9742-DB6A43B72432}" dt="2024-12-23T16:27:32.006" v="2217" actId="1076"/>
          <ac:spMkLst>
            <pc:docMk/>
            <pc:sldMk cId="4262350012" sldId="265"/>
            <ac:spMk id="2" creationId="{00000000-0000-0000-0000-000000000000}"/>
          </ac:spMkLst>
        </pc:spChg>
        <pc:graphicFrameChg chg="add mod modGraphic">
          <ac:chgData name="Comité Départemental Loire-Atlantique" userId="642d2de4d436af1b" providerId="LiveId" clId="{DC23C7D9-263D-4B3B-9742-DB6A43B72432}" dt="2024-12-23T16:27:47.249" v="2219" actId="14100"/>
          <ac:graphicFrameMkLst>
            <pc:docMk/>
            <pc:sldMk cId="4262350012" sldId="265"/>
            <ac:graphicFrameMk id="15" creationId="{E1E21C45-5F21-4D89-FC74-43F47476B6F0}"/>
          </ac:graphicFrameMkLst>
        </pc:graphicFrameChg>
      </pc:sldChg>
      <pc:sldChg chg="addSp delSp modSp mod setBg">
        <pc:chgData name="Comité Départemental Loire-Atlantique" userId="642d2de4d436af1b" providerId="LiveId" clId="{DC23C7D9-263D-4B3B-9742-DB6A43B72432}" dt="2024-12-23T16:28:15.606" v="2221" actId="14100"/>
        <pc:sldMkLst>
          <pc:docMk/>
          <pc:sldMk cId="2434187865" sldId="266"/>
        </pc:sldMkLst>
        <pc:spChg chg="mod">
          <ac:chgData name="Comité Départemental Loire-Atlantique" userId="642d2de4d436af1b" providerId="LiveId" clId="{DC23C7D9-263D-4B3B-9742-DB6A43B72432}" dt="2024-12-23T16:10:27.326" v="2158" actId="26606"/>
          <ac:spMkLst>
            <pc:docMk/>
            <pc:sldMk cId="2434187865" sldId="266"/>
            <ac:spMk id="8" creationId="{00000000-0000-0000-0000-000000000000}"/>
          </ac:spMkLst>
        </pc:spChg>
        <pc:graphicFrameChg chg="add mod modGraphic">
          <ac:chgData name="Comité Départemental Loire-Atlantique" userId="642d2de4d436af1b" providerId="LiveId" clId="{DC23C7D9-263D-4B3B-9742-DB6A43B72432}" dt="2024-12-23T16:28:15.606" v="2221" actId="14100"/>
          <ac:graphicFrameMkLst>
            <pc:docMk/>
            <pc:sldMk cId="2434187865" sldId="266"/>
            <ac:graphicFrameMk id="25" creationId="{2A9F745E-7CE5-03F9-AF3A-D8AEAC10777C}"/>
          </ac:graphicFrameMkLst>
        </pc:graphicFrameChg>
      </pc:sldChg>
      <pc:sldChg chg="modSp mod">
        <pc:chgData name="Comité Départemental Loire-Atlantique" userId="642d2de4d436af1b" providerId="LiveId" clId="{DC23C7D9-263D-4B3B-9742-DB6A43B72432}" dt="2024-12-23T15:31:48.536" v="2102" actId="255"/>
        <pc:sldMkLst>
          <pc:docMk/>
          <pc:sldMk cId="2131367687" sldId="267"/>
        </pc:sldMkLst>
        <pc:spChg chg="mod">
          <ac:chgData name="Comité Départemental Loire-Atlantique" userId="642d2de4d436af1b" providerId="LiveId" clId="{DC23C7D9-263D-4B3B-9742-DB6A43B72432}" dt="2024-12-23T15:15:57.568" v="1936" actId="207"/>
          <ac:spMkLst>
            <pc:docMk/>
            <pc:sldMk cId="2131367687" sldId="267"/>
            <ac:spMk id="6" creationId="{00000000-0000-0000-0000-000000000000}"/>
          </ac:spMkLst>
        </pc:spChg>
        <pc:spChg chg="mod">
          <ac:chgData name="Comité Départemental Loire-Atlantique" userId="642d2de4d436af1b" providerId="LiveId" clId="{DC23C7D9-263D-4B3B-9742-DB6A43B72432}" dt="2024-12-23T15:31:43.082" v="2101" actId="255"/>
          <ac:spMkLst>
            <pc:docMk/>
            <pc:sldMk cId="2131367687" sldId="267"/>
            <ac:spMk id="8" creationId="{00000000-0000-0000-0000-000000000000}"/>
          </ac:spMkLst>
        </pc:spChg>
        <pc:spChg chg="mod">
          <ac:chgData name="Comité Départemental Loire-Atlantique" userId="642d2de4d436af1b" providerId="LiveId" clId="{DC23C7D9-263D-4B3B-9742-DB6A43B72432}" dt="2024-12-23T15:31:48.536" v="2102" actId="255"/>
          <ac:spMkLst>
            <pc:docMk/>
            <pc:sldMk cId="2131367687" sldId="267"/>
            <ac:spMk id="10" creationId="{00000000-0000-0000-0000-000000000000}"/>
          </ac:spMkLst>
        </pc:spChg>
      </pc:sldChg>
      <pc:sldChg chg="modSp mod">
        <pc:chgData name="Comité Départemental Loire-Atlantique" userId="642d2de4d436af1b" providerId="LiveId" clId="{DC23C7D9-263D-4B3B-9742-DB6A43B72432}" dt="2024-12-23T15:31:15.239" v="2098" actId="113"/>
        <pc:sldMkLst>
          <pc:docMk/>
          <pc:sldMk cId="442603267" sldId="268"/>
        </pc:sldMkLst>
        <pc:spChg chg="mod">
          <ac:chgData name="Comité Départemental Loire-Atlantique" userId="642d2de4d436af1b" providerId="LiveId" clId="{DC23C7D9-263D-4B3B-9742-DB6A43B72432}" dt="2024-12-23T15:31:15.239" v="2098" actId="113"/>
          <ac:spMkLst>
            <pc:docMk/>
            <pc:sldMk cId="442603267" sldId="268"/>
            <ac:spMk id="3" creationId="{00000000-0000-0000-0000-000000000000}"/>
          </ac:spMkLst>
        </pc:spChg>
      </pc:sldChg>
      <pc:sldChg chg="modSp mod">
        <pc:chgData name="Comité Départemental Loire-Atlantique" userId="642d2de4d436af1b" providerId="LiveId" clId="{DC23C7D9-263D-4B3B-9742-DB6A43B72432}" dt="2024-12-23T15:29:38.567" v="2084" actId="255"/>
        <pc:sldMkLst>
          <pc:docMk/>
          <pc:sldMk cId="1810680821" sldId="269"/>
        </pc:sldMkLst>
        <pc:spChg chg="mod">
          <ac:chgData name="Comité Départemental Loire-Atlantique" userId="642d2de4d436af1b" providerId="LiveId" clId="{DC23C7D9-263D-4B3B-9742-DB6A43B72432}" dt="2024-12-23T15:29:38.567" v="2084" actId="255"/>
          <ac:spMkLst>
            <pc:docMk/>
            <pc:sldMk cId="1810680821" sldId="269"/>
            <ac:spMk id="3" creationId="{00000000-0000-0000-0000-000000000000}"/>
          </ac:spMkLst>
        </pc:spChg>
      </pc:sldChg>
      <pc:sldChg chg="modSp mod">
        <pc:chgData name="Comité Départemental Loire-Atlantique" userId="642d2de4d436af1b" providerId="LiveId" clId="{DC23C7D9-263D-4B3B-9742-DB6A43B72432}" dt="2024-12-23T15:29:04.636" v="2081" actId="1076"/>
        <pc:sldMkLst>
          <pc:docMk/>
          <pc:sldMk cId="2144381385" sldId="270"/>
        </pc:sldMkLst>
        <pc:spChg chg="mod">
          <ac:chgData name="Comité Départemental Loire-Atlantique" userId="642d2de4d436af1b" providerId="LiveId" clId="{DC23C7D9-263D-4B3B-9742-DB6A43B72432}" dt="2024-12-23T15:28:53.395" v="2078" actId="27636"/>
          <ac:spMkLst>
            <pc:docMk/>
            <pc:sldMk cId="2144381385" sldId="270"/>
            <ac:spMk id="9" creationId="{00000000-0000-0000-0000-000000000000}"/>
          </ac:spMkLst>
        </pc:spChg>
        <pc:spChg chg="mod">
          <ac:chgData name="Comité Départemental Loire-Atlantique" userId="642d2de4d436af1b" providerId="LiveId" clId="{DC23C7D9-263D-4B3B-9742-DB6A43B72432}" dt="2024-12-23T15:16:36.584" v="1941" actId="2711"/>
          <ac:spMkLst>
            <pc:docMk/>
            <pc:sldMk cId="2144381385" sldId="270"/>
            <ac:spMk id="10" creationId="{00000000-0000-0000-0000-000000000000}"/>
          </ac:spMkLst>
        </pc:spChg>
        <pc:spChg chg="mod">
          <ac:chgData name="Comité Départemental Loire-Atlantique" userId="642d2de4d436af1b" providerId="LiveId" clId="{DC23C7D9-263D-4B3B-9742-DB6A43B72432}" dt="2024-12-23T15:28:55.466" v="2080" actId="20577"/>
          <ac:spMkLst>
            <pc:docMk/>
            <pc:sldMk cId="2144381385" sldId="270"/>
            <ac:spMk id="11" creationId="{00000000-0000-0000-0000-000000000000}"/>
          </ac:spMkLst>
        </pc:spChg>
        <pc:picChg chg="mod">
          <ac:chgData name="Comité Départemental Loire-Atlantique" userId="642d2de4d436af1b" providerId="LiveId" clId="{DC23C7D9-263D-4B3B-9742-DB6A43B72432}" dt="2024-12-23T15:29:04.636" v="2081" actId="1076"/>
          <ac:picMkLst>
            <pc:docMk/>
            <pc:sldMk cId="2144381385" sldId="270"/>
            <ac:picMk id="3076" creationId="{00000000-0000-0000-0000-000000000000}"/>
          </ac:picMkLst>
        </pc:picChg>
      </pc:sldChg>
      <pc:sldChg chg="modSp mod">
        <pc:chgData name="Comité Départemental Loire-Atlantique" userId="642d2de4d436af1b" providerId="LiveId" clId="{DC23C7D9-263D-4B3B-9742-DB6A43B72432}" dt="2024-12-23T15:30:30.640" v="2096" actId="20577"/>
        <pc:sldMkLst>
          <pc:docMk/>
          <pc:sldMk cId="2070519530" sldId="271"/>
        </pc:sldMkLst>
        <pc:spChg chg="mod">
          <ac:chgData name="Comité Départemental Loire-Atlantique" userId="642d2de4d436af1b" providerId="LiveId" clId="{DC23C7D9-263D-4B3B-9742-DB6A43B72432}" dt="2024-12-23T15:27:59.630" v="2071" actId="207"/>
          <ac:spMkLst>
            <pc:docMk/>
            <pc:sldMk cId="2070519530" sldId="271"/>
            <ac:spMk id="2" creationId="{00000000-0000-0000-0000-000000000000}"/>
          </ac:spMkLst>
        </pc:spChg>
        <pc:spChg chg="mod">
          <ac:chgData name="Comité Départemental Loire-Atlantique" userId="642d2de4d436af1b" providerId="LiveId" clId="{DC23C7D9-263D-4B3B-9742-DB6A43B72432}" dt="2024-12-23T15:30:30.640" v="2096" actId="20577"/>
          <ac:spMkLst>
            <pc:docMk/>
            <pc:sldMk cId="2070519530" sldId="271"/>
            <ac:spMk id="3" creationId="{00000000-0000-0000-0000-000000000000}"/>
          </ac:spMkLst>
        </pc:spChg>
        <pc:spChg chg="mod">
          <ac:chgData name="Comité Départemental Loire-Atlantique" userId="642d2de4d436af1b" providerId="LiveId" clId="{DC23C7D9-263D-4B3B-9742-DB6A43B72432}" dt="2024-12-23T15:30:26.533" v="2094" actId="27636"/>
          <ac:spMkLst>
            <pc:docMk/>
            <pc:sldMk cId="2070519530" sldId="271"/>
            <ac:spMk id="4" creationId="{00000000-0000-0000-0000-000000000000}"/>
          </ac:spMkLst>
        </pc:spChg>
      </pc:sldChg>
      <pc:sldChg chg="modSp mod">
        <pc:chgData name="Comité Départemental Loire-Atlantique" userId="642d2de4d436af1b" providerId="LiveId" clId="{DC23C7D9-263D-4B3B-9742-DB6A43B72432}" dt="2024-12-23T15:19:19.725" v="1971" actId="207"/>
        <pc:sldMkLst>
          <pc:docMk/>
          <pc:sldMk cId="3199264586" sldId="272"/>
        </pc:sldMkLst>
        <pc:spChg chg="mod">
          <ac:chgData name="Comité Départemental Loire-Atlantique" userId="642d2de4d436af1b" providerId="LiveId" clId="{DC23C7D9-263D-4B3B-9742-DB6A43B72432}" dt="2024-12-23T15:19:19.725" v="1971" actId="207"/>
          <ac:spMkLst>
            <pc:docMk/>
            <pc:sldMk cId="3199264586" sldId="272"/>
            <ac:spMk id="3" creationId="{00000000-0000-0000-0000-000000000000}"/>
          </ac:spMkLst>
        </pc:spChg>
      </pc:sldChg>
      <pc:sldChg chg="modSp mod">
        <pc:chgData name="Comité Départemental Loire-Atlantique" userId="642d2de4d436af1b" providerId="LiveId" clId="{DC23C7D9-263D-4B3B-9742-DB6A43B72432}" dt="2024-12-23T15:27:44.634" v="2070" actId="20577"/>
        <pc:sldMkLst>
          <pc:docMk/>
          <pc:sldMk cId="3388693670" sldId="273"/>
        </pc:sldMkLst>
        <pc:spChg chg="mod">
          <ac:chgData name="Comité Départemental Loire-Atlantique" userId="642d2de4d436af1b" providerId="LiveId" clId="{DC23C7D9-263D-4B3B-9742-DB6A43B72432}" dt="2024-12-23T15:27:44.634" v="2070" actId="20577"/>
          <ac:spMkLst>
            <pc:docMk/>
            <pc:sldMk cId="3388693670" sldId="273"/>
            <ac:spMk id="3" creationId="{00000000-0000-0000-0000-000000000000}"/>
          </ac:spMkLst>
        </pc:spChg>
      </pc:sldChg>
      <pc:sldChg chg="modSp mod">
        <pc:chgData name="Comité Départemental Loire-Atlantique" userId="642d2de4d436af1b" providerId="LiveId" clId="{DC23C7D9-263D-4B3B-9742-DB6A43B72432}" dt="2024-12-23T15:27:32.098" v="2068" actId="207"/>
        <pc:sldMkLst>
          <pc:docMk/>
          <pc:sldMk cId="1752431094" sldId="275"/>
        </pc:sldMkLst>
        <pc:spChg chg="mod">
          <ac:chgData name="Comité Départemental Loire-Atlantique" userId="642d2de4d436af1b" providerId="LiveId" clId="{DC23C7D9-263D-4B3B-9742-DB6A43B72432}" dt="2024-12-23T15:27:32.098" v="2068" actId="207"/>
          <ac:spMkLst>
            <pc:docMk/>
            <pc:sldMk cId="1752431094" sldId="275"/>
            <ac:spMk id="2" creationId="{00000000-0000-0000-0000-000000000000}"/>
          </ac:spMkLst>
        </pc:spChg>
      </pc:sldChg>
      <pc:sldChg chg="addSp delSp modSp del mod">
        <pc:chgData name="Comité Départemental Loire-Atlantique" userId="642d2de4d436af1b" providerId="LiveId" clId="{DC23C7D9-263D-4B3B-9742-DB6A43B72432}" dt="2024-12-23T16:41:53.289" v="2240" actId="2696"/>
        <pc:sldMkLst>
          <pc:docMk/>
          <pc:sldMk cId="4022980763" sldId="277"/>
        </pc:sldMkLst>
      </pc:sldChg>
      <pc:sldChg chg="del">
        <pc:chgData name="Comité Départemental Loire-Atlantique" userId="642d2de4d436af1b" providerId="LiveId" clId="{DC23C7D9-263D-4B3B-9742-DB6A43B72432}" dt="2024-12-23T15:20:42.108" v="1988" actId="2696"/>
        <pc:sldMkLst>
          <pc:docMk/>
          <pc:sldMk cId="2405273900" sldId="279"/>
        </pc:sldMkLst>
      </pc:sldChg>
      <pc:sldChg chg="modSp mod">
        <pc:chgData name="Comité Départemental Loire-Atlantique" userId="642d2de4d436af1b" providerId="LiveId" clId="{DC23C7D9-263D-4B3B-9742-DB6A43B72432}" dt="2024-12-23T15:26:38.460" v="2060" actId="1076"/>
        <pc:sldMkLst>
          <pc:docMk/>
          <pc:sldMk cId="791032279" sldId="283"/>
        </pc:sldMkLst>
        <pc:spChg chg="mod">
          <ac:chgData name="Comité Départemental Loire-Atlantique" userId="642d2de4d436af1b" providerId="LiveId" clId="{DC23C7D9-263D-4B3B-9742-DB6A43B72432}" dt="2024-12-23T15:26:38.460" v="2060" actId="1076"/>
          <ac:spMkLst>
            <pc:docMk/>
            <pc:sldMk cId="791032279" sldId="283"/>
            <ac:spMk id="3" creationId="{00000000-0000-0000-0000-000000000000}"/>
          </ac:spMkLst>
        </pc:spChg>
        <pc:spChg chg="mod">
          <ac:chgData name="Comité Départemental Loire-Atlantique" userId="642d2de4d436af1b" providerId="LiveId" clId="{DC23C7D9-263D-4B3B-9742-DB6A43B72432}" dt="2024-12-23T15:21:19.233" v="1995" actId="207"/>
          <ac:spMkLst>
            <pc:docMk/>
            <pc:sldMk cId="791032279" sldId="283"/>
            <ac:spMk id="4" creationId="{00000000-0000-0000-0000-000000000000}"/>
          </ac:spMkLst>
        </pc:spChg>
      </pc:sldChg>
      <pc:sldChg chg="addSp delSp modSp mod">
        <pc:chgData name="Comité Départemental Loire-Atlantique" userId="642d2de4d436af1b" providerId="LiveId" clId="{DC23C7D9-263D-4B3B-9742-DB6A43B72432}" dt="2024-12-23T16:41:40.027" v="2239"/>
        <pc:sldMkLst>
          <pc:docMk/>
          <pc:sldMk cId="367992022" sldId="284"/>
        </pc:sldMkLst>
        <pc:spChg chg="mod">
          <ac:chgData name="Comité Départemental Loire-Atlantique" userId="642d2de4d436af1b" providerId="LiveId" clId="{DC23C7D9-263D-4B3B-9742-DB6A43B72432}" dt="2024-12-23T15:26:18.122" v="2058" actId="1076"/>
          <ac:spMkLst>
            <pc:docMk/>
            <pc:sldMk cId="367992022" sldId="284"/>
            <ac:spMk id="3" creationId="{00000000-0000-0000-0000-000000000000}"/>
          </ac:spMkLst>
        </pc:spChg>
        <pc:picChg chg="add mod">
          <ac:chgData name="Comité Départemental Loire-Atlantique" userId="642d2de4d436af1b" providerId="LiveId" clId="{DC23C7D9-263D-4B3B-9742-DB6A43B72432}" dt="2024-12-23T16:41:40.027" v="2239"/>
          <ac:picMkLst>
            <pc:docMk/>
            <pc:sldMk cId="367992022" sldId="284"/>
            <ac:picMk id="7" creationId="{D052F398-F811-1BF9-E686-DCB10EAB0C6E}"/>
          </ac:picMkLst>
        </pc:picChg>
      </pc:sldChg>
      <pc:sldChg chg="modSp mod">
        <pc:chgData name="Comité Départemental Loire-Atlantique" userId="642d2de4d436af1b" providerId="LiveId" clId="{DC23C7D9-263D-4B3B-9742-DB6A43B72432}" dt="2024-12-23T15:26:09.941" v="2057" actId="1076"/>
        <pc:sldMkLst>
          <pc:docMk/>
          <pc:sldMk cId="2472848900" sldId="285"/>
        </pc:sldMkLst>
        <pc:spChg chg="mod">
          <ac:chgData name="Comité Départemental Loire-Atlantique" userId="642d2de4d436af1b" providerId="LiveId" clId="{DC23C7D9-263D-4B3B-9742-DB6A43B72432}" dt="2024-12-23T15:26:09.941" v="2057" actId="1076"/>
          <ac:spMkLst>
            <pc:docMk/>
            <pc:sldMk cId="2472848900" sldId="285"/>
            <ac:spMk id="4" creationId="{00000000-0000-0000-0000-000000000000}"/>
          </ac:spMkLst>
        </pc:spChg>
      </pc:sldChg>
      <pc:sldChg chg="modSp mod">
        <pc:chgData name="Comité Départemental Loire-Atlantique" userId="642d2de4d436af1b" providerId="LiveId" clId="{DC23C7D9-263D-4B3B-9742-DB6A43B72432}" dt="2024-12-23T15:25:59.013" v="2056" actId="207"/>
        <pc:sldMkLst>
          <pc:docMk/>
          <pc:sldMk cId="1431883586" sldId="286"/>
        </pc:sldMkLst>
        <pc:spChg chg="mod">
          <ac:chgData name="Comité Départemental Loire-Atlantique" userId="642d2de4d436af1b" providerId="LiveId" clId="{DC23C7D9-263D-4B3B-9742-DB6A43B72432}" dt="2024-12-23T15:23:54.153" v="2020" actId="948"/>
          <ac:spMkLst>
            <pc:docMk/>
            <pc:sldMk cId="1431883586" sldId="286"/>
            <ac:spMk id="3" creationId="{00000000-0000-0000-0000-000000000000}"/>
          </ac:spMkLst>
        </pc:spChg>
        <pc:spChg chg="mod">
          <ac:chgData name="Comité Départemental Loire-Atlantique" userId="642d2de4d436af1b" providerId="LiveId" clId="{DC23C7D9-263D-4B3B-9742-DB6A43B72432}" dt="2024-12-23T15:23:07.045" v="2016" actId="255"/>
          <ac:spMkLst>
            <pc:docMk/>
            <pc:sldMk cId="1431883586" sldId="286"/>
            <ac:spMk id="4" creationId="{00000000-0000-0000-0000-000000000000}"/>
          </ac:spMkLst>
        </pc:spChg>
        <pc:spChg chg="mod">
          <ac:chgData name="Comité Départemental Loire-Atlantique" userId="642d2de4d436af1b" providerId="LiveId" clId="{DC23C7D9-263D-4B3B-9742-DB6A43B72432}" dt="2024-12-23T15:25:59.013" v="2056" actId="207"/>
          <ac:spMkLst>
            <pc:docMk/>
            <pc:sldMk cId="1431883586" sldId="286"/>
            <ac:spMk id="6" creationId="{00000000-0000-0000-0000-000000000000}"/>
          </ac:spMkLst>
        </pc:spChg>
      </pc:sldChg>
      <pc:sldChg chg="modSp mod">
        <pc:chgData name="Comité Départemental Loire-Atlantique" userId="642d2de4d436af1b" providerId="LiveId" clId="{DC23C7D9-263D-4B3B-9742-DB6A43B72432}" dt="2024-12-23T15:25:42.202" v="2054"/>
        <pc:sldMkLst>
          <pc:docMk/>
          <pc:sldMk cId="2854331072" sldId="289"/>
        </pc:sldMkLst>
        <pc:spChg chg="mod">
          <ac:chgData name="Comité Départemental Loire-Atlantique" userId="642d2de4d436af1b" providerId="LiveId" clId="{DC23C7D9-263D-4B3B-9742-DB6A43B72432}" dt="2024-12-23T15:25:42.202" v="2054"/>
          <ac:spMkLst>
            <pc:docMk/>
            <pc:sldMk cId="2854331072" sldId="289"/>
            <ac:spMk id="3" creationId="{00000000-0000-0000-0000-000000000000}"/>
          </ac:spMkLst>
        </pc:spChg>
      </pc:sldChg>
      <pc:sldChg chg="modSp mod">
        <pc:chgData name="Comité Départemental Loire-Atlantique" userId="642d2de4d436af1b" providerId="LiveId" clId="{DC23C7D9-263D-4B3B-9742-DB6A43B72432}" dt="2024-12-23T15:25:48.208" v="2055" actId="207"/>
        <pc:sldMkLst>
          <pc:docMk/>
          <pc:sldMk cId="3224789706" sldId="290"/>
        </pc:sldMkLst>
        <pc:spChg chg="mod">
          <ac:chgData name="Comité Départemental Loire-Atlantique" userId="642d2de4d436af1b" providerId="LiveId" clId="{DC23C7D9-263D-4B3B-9742-DB6A43B72432}" dt="2024-12-23T15:25:48.208" v="2055" actId="207"/>
          <ac:spMkLst>
            <pc:docMk/>
            <pc:sldMk cId="3224789706" sldId="290"/>
            <ac:spMk id="3" creationId="{00000000-0000-0000-0000-000000000000}"/>
          </ac:spMkLst>
        </pc:spChg>
      </pc:sldChg>
      <pc:sldChg chg="addSp delSp modSp mod">
        <pc:chgData name="Comité Départemental Loire-Atlantique" userId="642d2de4d436af1b" providerId="LiveId" clId="{DC23C7D9-263D-4B3B-9742-DB6A43B72432}" dt="2024-12-23T15:33:41.717" v="2107" actId="478"/>
        <pc:sldMkLst>
          <pc:docMk/>
          <pc:sldMk cId="2726822064" sldId="304"/>
        </pc:sldMkLst>
        <pc:spChg chg="mod ord">
          <ac:chgData name="Comité Départemental Loire-Atlantique" userId="642d2de4d436af1b" providerId="LiveId" clId="{DC23C7D9-263D-4B3B-9742-DB6A43B72432}" dt="2024-12-23T14:07:37.893" v="1104" actId="207"/>
          <ac:spMkLst>
            <pc:docMk/>
            <pc:sldMk cId="2726822064" sldId="304"/>
            <ac:spMk id="6" creationId="{B1D80B54-DC24-E6D2-AF6B-2F85360BF0BC}"/>
          </ac:spMkLst>
        </pc:spChg>
        <pc:spChg chg="add">
          <ac:chgData name="Comité Départemental Loire-Atlantique" userId="642d2de4d436af1b" providerId="LiveId" clId="{DC23C7D9-263D-4B3B-9742-DB6A43B72432}" dt="2024-12-23T12:00:01.352" v="1030" actId="26606"/>
          <ac:spMkLst>
            <pc:docMk/>
            <pc:sldMk cId="2726822064" sldId="304"/>
            <ac:spMk id="90" creationId="{ECC07320-C2CA-4E29-8481-9D9E143C7788}"/>
          </ac:spMkLst>
        </pc:spChg>
        <pc:spChg chg="add">
          <ac:chgData name="Comité Départemental Loire-Atlantique" userId="642d2de4d436af1b" providerId="LiveId" clId="{DC23C7D9-263D-4B3B-9742-DB6A43B72432}" dt="2024-12-23T12:00:01.352" v="1030" actId="26606"/>
          <ac:spMkLst>
            <pc:docMk/>
            <pc:sldMk cId="2726822064" sldId="304"/>
            <ac:spMk id="91" creationId="{178FB36B-5BFE-42CA-BC60-1115E0D95EEC}"/>
          </ac:spMkLst>
        </pc:spChg>
        <pc:picChg chg="add mod">
          <ac:chgData name="Comité Départemental Loire-Atlantique" userId="642d2de4d436af1b" providerId="LiveId" clId="{DC23C7D9-263D-4B3B-9742-DB6A43B72432}" dt="2024-12-23T12:00:01.352" v="1030" actId="26606"/>
          <ac:picMkLst>
            <pc:docMk/>
            <pc:sldMk cId="2726822064" sldId="304"/>
            <ac:picMk id="3" creationId="{57C1FDE3-62EC-9BC7-A971-7023BD0B359F}"/>
          </ac:picMkLst>
        </pc:picChg>
      </pc:sldChg>
      <pc:sldChg chg="addSp delSp modSp new mod">
        <pc:chgData name="Comité Départemental Loire-Atlantique" userId="642d2de4d436af1b" providerId="LiveId" clId="{DC23C7D9-263D-4B3B-9742-DB6A43B72432}" dt="2024-12-23T14:18:53.591" v="1275" actId="1076"/>
        <pc:sldMkLst>
          <pc:docMk/>
          <pc:sldMk cId="3023540611" sldId="305"/>
        </pc:sldMkLst>
        <pc:spChg chg="add mod">
          <ac:chgData name="Comité Départemental Loire-Atlantique" userId="642d2de4d436af1b" providerId="LiveId" clId="{DC23C7D9-263D-4B3B-9742-DB6A43B72432}" dt="2024-12-23T14:18:53.591" v="1275" actId="1076"/>
          <ac:spMkLst>
            <pc:docMk/>
            <pc:sldMk cId="3023540611" sldId="305"/>
            <ac:spMk id="3" creationId="{190E781C-861E-0B9C-E8BB-5CCDCF51DDAD}"/>
          </ac:spMkLst>
        </pc:spChg>
        <pc:graphicFrameChg chg="add mod modGraphic">
          <ac:chgData name="Comité Départemental Loire-Atlantique" userId="642d2de4d436af1b" providerId="LiveId" clId="{DC23C7D9-263D-4B3B-9742-DB6A43B72432}" dt="2024-12-20T16:17:19.098" v="1015" actId="20577"/>
          <ac:graphicFrameMkLst>
            <pc:docMk/>
            <pc:sldMk cId="3023540611" sldId="305"/>
            <ac:graphicFrameMk id="9" creationId="{6795E962-6B8B-CFE7-9F01-9AC6340CCAC1}"/>
          </ac:graphicFrameMkLst>
        </pc:graphicFrameChg>
        <pc:picChg chg="add mod">
          <ac:chgData name="Comité Départemental Loire-Atlantique" userId="642d2de4d436af1b" providerId="LiveId" clId="{DC23C7D9-263D-4B3B-9742-DB6A43B72432}" dt="2024-12-23T14:08:56.735" v="1107"/>
          <ac:picMkLst>
            <pc:docMk/>
            <pc:sldMk cId="3023540611" sldId="305"/>
            <ac:picMk id="2" creationId="{43DE1224-8C30-F0F4-FD96-810BBE431070}"/>
          </ac:picMkLst>
        </pc:picChg>
        <pc:picChg chg="add mod">
          <ac:chgData name="Comité Départemental Loire-Atlantique" userId="642d2de4d436af1b" providerId="LiveId" clId="{DC23C7D9-263D-4B3B-9742-DB6A43B72432}" dt="2024-12-20T16:07:39.414" v="785" actId="1076"/>
          <ac:picMkLst>
            <pc:docMk/>
            <pc:sldMk cId="3023540611" sldId="305"/>
            <ac:picMk id="5" creationId="{624F47C8-3DA5-9C78-1F75-659C986CCC76}"/>
          </ac:picMkLst>
        </pc:picChg>
        <pc:picChg chg="add mod">
          <ac:chgData name="Comité Départemental Loire-Atlantique" userId="642d2de4d436af1b" providerId="LiveId" clId="{DC23C7D9-263D-4B3B-9742-DB6A43B72432}" dt="2024-12-20T16:07:24.042" v="783" actId="14100"/>
          <ac:picMkLst>
            <pc:docMk/>
            <pc:sldMk cId="3023540611" sldId="305"/>
            <ac:picMk id="7" creationId="{4E2FE7E8-9CE9-0C8E-6CBD-1ADE53E7803F}"/>
          </ac:picMkLst>
        </pc:picChg>
        <pc:picChg chg="add mod">
          <ac:chgData name="Comité Départemental Loire-Atlantique" userId="642d2de4d436af1b" providerId="LiveId" clId="{DC23C7D9-263D-4B3B-9742-DB6A43B72432}" dt="2024-12-20T16:07:17.882" v="781" actId="1076"/>
          <ac:picMkLst>
            <pc:docMk/>
            <pc:sldMk cId="3023540611" sldId="305"/>
            <ac:picMk id="10" creationId="{FD684C6C-10E9-17DE-4488-D100006C6FB9}"/>
          </ac:picMkLst>
        </pc:picChg>
        <pc:picChg chg="add mod">
          <ac:chgData name="Comité Départemental Loire-Atlantique" userId="642d2de4d436af1b" providerId="LiveId" clId="{DC23C7D9-263D-4B3B-9742-DB6A43B72432}" dt="2024-12-20T16:08:26.387" v="794" actId="1582"/>
          <ac:picMkLst>
            <pc:docMk/>
            <pc:sldMk cId="3023540611" sldId="305"/>
            <ac:picMk id="14" creationId="{A39549C5-A1A2-1145-D24D-34DCF882AFBD}"/>
          </ac:picMkLst>
        </pc:picChg>
        <pc:picChg chg="add mod">
          <ac:chgData name="Comité Départemental Loire-Atlantique" userId="642d2de4d436af1b" providerId="LiveId" clId="{DC23C7D9-263D-4B3B-9742-DB6A43B72432}" dt="2024-12-20T16:10:06.512" v="810" actId="14100"/>
          <ac:picMkLst>
            <pc:docMk/>
            <pc:sldMk cId="3023540611" sldId="305"/>
            <ac:picMk id="16" creationId="{740FB444-9E1E-2D8D-2AFF-B5160F464122}"/>
          </ac:picMkLst>
        </pc:picChg>
        <pc:picChg chg="add mod">
          <ac:chgData name="Comité Départemental Loire-Atlantique" userId="642d2de4d436af1b" providerId="LiveId" clId="{DC23C7D9-263D-4B3B-9742-DB6A43B72432}" dt="2024-12-20T16:16:36.161" v="989" actId="1076"/>
          <ac:picMkLst>
            <pc:docMk/>
            <pc:sldMk cId="3023540611" sldId="305"/>
            <ac:picMk id="18" creationId="{258AF19B-2AC0-F87B-40E1-E97112E818B3}"/>
          </ac:picMkLst>
        </pc:picChg>
        <pc:picChg chg="add mod modCrop">
          <ac:chgData name="Comité Départemental Loire-Atlantique" userId="642d2de4d436af1b" providerId="LiveId" clId="{DC23C7D9-263D-4B3B-9742-DB6A43B72432}" dt="2024-12-20T16:16:30.619" v="988" actId="14100"/>
          <ac:picMkLst>
            <pc:docMk/>
            <pc:sldMk cId="3023540611" sldId="305"/>
            <ac:picMk id="20" creationId="{F594CB3D-0398-6706-DC6B-EB91EDD2F267}"/>
          </ac:picMkLst>
        </pc:picChg>
      </pc:sldChg>
      <pc:sldChg chg="addSp delSp modSp add mod">
        <pc:chgData name="Comité Départemental Loire-Atlantique" userId="642d2de4d436af1b" providerId="LiveId" clId="{DC23C7D9-263D-4B3B-9742-DB6A43B72432}" dt="2024-12-23T14:53:39.438" v="1713" actId="1076"/>
        <pc:sldMkLst>
          <pc:docMk/>
          <pc:sldMk cId="3405998900" sldId="306"/>
        </pc:sldMkLst>
        <pc:spChg chg="mod">
          <ac:chgData name="Comité Départemental Loire-Atlantique" userId="642d2de4d436af1b" providerId="LiveId" clId="{DC23C7D9-263D-4B3B-9742-DB6A43B72432}" dt="2024-12-23T14:46:34.262" v="1590" actId="20577"/>
          <ac:spMkLst>
            <pc:docMk/>
            <pc:sldMk cId="3405998900" sldId="306"/>
            <ac:spMk id="4" creationId="{57E5E612-AD97-5297-E81A-8C4C3F0922F6}"/>
          </ac:spMkLst>
        </pc:spChg>
        <pc:spChg chg="mod">
          <ac:chgData name="Comité Départemental Loire-Atlantique" userId="642d2de4d436af1b" providerId="LiveId" clId="{DC23C7D9-263D-4B3B-9742-DB6A43B72432}" dt="2024-12-23T14:45:56.085" v="1551" actId="6549"/>
          <ac:spMkLst>
            <pc:docMk/>
            <pc:sldMk cId="3405998900" sldId="306"/>
            <ac:spMk id="11" creationId="{4DCC5BCC-0261-5DF5-421D-011A31F6D9CA}"/>
          </ac:spMkLst>
        </pc:spChg>
        <pc:spChg chg="mod">
          <ac:chgData name="Comité Départemental Loire-Atlantique" userId="642d2de4d436af1b" providerId="LiveId" clId="{DC23C7D9-263D-4B3B-9742-DB6A43B72432}" dt="2024-12-23T14:47:28.402" v="1633" actId="20577"/>
          <ac:spMkLst>
            <pc:docMk/>
            <pc:sldMk cId="3405998900" sldId="306"/>
            <ac:spMk id="12" creationId="{397EC630-01B0-B47D-8703-540B88E0CF7B}"/>
          </ac:spMkLst>
        </pc:spChg>
        <pc:spChg chg="mod">
          <ac:chgData name="Comité Départemental Loire-Atlantique" userId="642d2de4d436af1b" providerId="LiveId" clId="{DC23C7D9-263D-4B3B-9742-DB6A43B72432}" dt="2024-12-23T14:48:29.936" v="1665"/>
          <ac:spMkLst>
            <pc:docMk/>
            <pc:sldMk cId="3405998900" sldId="306"/>
            <ac:spMk id="14" creationId="{9E3E2C83-3DBF-2287-FED4-F29FA544CB2F}"/>
          </ac:spMkLst>
        </pc:spChg>
        <pc:spChg chg="mod">
          <ac:chgData name="Comité Départemental Loire-Atlantique" userId="642d2de4d436af1b" providerId="LiveId" clId="{DC23C7D9-263D-4B3B-9742-DB6A43B72432}" dt="2024-12-23T14:47:02.270" v="1621" actId="20577"/>
          <ac:spMkLst>
            <pc:docMk/>
            <pc:sldMk cId="3405998900" sldId="306"/>
            <ac:spMk id="17" creationId="{AC206B49-4A1D-0E3E-89A4-143B725D7038}"/>
          </ac:spMkLst>
        </pc:spChg>
        <pc:spChg chg="mod">
          <ac:chgData name="Comité Départemental Loire-Atlantique" userId="642d2de4d436af1b" providerId="LiveId" clId="{DC23C7D9-263D-4B3B-9742-DB6A43B72432}" dt="2024-12-23T14:46:51.384" v="1607" actId="20577"/>
          <ac:spMkLst>
            <pc:docMk/>
            <pc:sldMk cId="3405998900" sldId="306"/>
            <ac:spMk id="20" creationId="{2FB5045E-F514-E09C-FFDD-E376FCA18105}"/>
          </ac:spMkLst>
        </pc:spChg>
        <pc:picChg chg="add mod">
          <ac:chgData name="Comité Départemental Loire-Atlantique" userId="642d2de4d436af1b" providerId="LiveId" clId="{DC23C7D9-263D-4B3B-9742-DB6A43B72432}" dt="2024-12-23T14:49:48.235" v="1682" actId="1076"/>
          <ac:picMkLst>
            <pc:docMk/>
            <pc:sldMk cId="3405998900" sldId="306"/>
            <ac:picMk id="7" creationId="{222E8048-B321-7BB0-62B1-1731B7498FB1}"/>
          </ac:picMkLst>
        </pc:picChg>
        <pc:picChg chg="add mod">
          <ac:chgData name="Comité Départemental Loire-Atlantique" userId="642d2de4d436af1b" providerId="LiveId" clId="{DC23C7D9-263D-4B3B-9742-DB6A43B72432}" dt="2024-12-23T14:50:26.205" v="1692" actId="1076"/>
          <ac:picMkLst>
            <pc:docMk/>
            <pc:sldMk cId="3405998900" sldId="306"/>
            <ac:picMk id="15" creationId="{A6BFC548-016D-8A33-170D-944199447079}"/>
          </ac:picMkLst>
        </pc:picChg>
        <pc:picChg chg="add mod">
          <ac:chgData name="Comité Départemental Loire-Atlantique" userId="642d2de4d436af1b" providerId="LiveId" clId="{DC23C7D9-263D-4B3B-9742-DB6A43B72432}" dt="2024-12-23T14:52:47.987" v="1703" actId="1076"/>
          <ac:picMkLst>
            <pc:docMk/>
            <pc:sldMk cId="3405998900" sldId="306"/>
            <ac:picMk id="18" creationId="{437829F8-942B-3FA0-ECAF-83C7CAA21D5D}"/>
          </ac:picMkLst>
        </pc:picChg>
        <pc:picChg chg="add mod">
          <ac:chgData name="Comité Départemental Loire-Atlantique" userId="642d2de4d436af1b" providerId="LiveId" clId="{DC23C7D9-263D-4B3B-9742-DB6A43B72432}" dt="2024-12-23T14:53:39.438" v="1713" actId="1076"/>
          <ac:picMkLst>
            <pc:docMk/>
            <pc:sldMk cId="3405998900" sldId="306"/>
            <ac:picMk id="21" creationId="{553CAA9E-2AE3-6C2F-5EA0-4AFF2BF7207E}"/>
          </ac:picMkLst>
        </pc:picChg>
      </pc:sldChg>
      <pc:sldChg chg="addSp delSp modSp add mod">
        <pc:chgData name="Comité Départemental Loire-Atlantique" userId="642d2de4d436af1b" providerId="LiveId" clId="{DC23C7D9-263D-4B3B-9742-DB6A43B72432}" dt="2024-12-23T15:11:32.336" v="1910" actId="1076"/>
        <pc:sldMkLst>
          <pc:docMk/>
          <pc:sldMk cId="1694497124" sldId="307"/>
        </pc:sldMkLst>
        <pc:spChg chg="add del mod topLvl">
          <ac:chgData name="Comité Départemental Loire-Atlantique" userId="642d2de4d436af1b" providerId="LiveId" clId="{DC23C7D9-263D-4B3B-9742-DB6A43B72432}" dt="2024-12-23T15:05:32.711" v="1789" actId="6549"/>
          <ac:spMkLst>
            <pc:docMk/>
            <pc:sldMk cId="1694497124" sldId="307"/>
            <ac:spMk id="4" creationId="{8E3BDD17-5B2A-55A9-E6F2-5AD052AAAC7E}"/>
          </ac:spMkLst>
        </pc:spChg>
        <pc:spChg chg="add del mod topLvl">
          <ac:chgData name="Comité Départemental Loire-Atlantique" userId="642d2de4d436af1b" providerId="LiveId" clId="{DC23C7D9-263D-4B3B-9742-DB6A43B72432}" dt="2024-12-23T15:01:58.449" v="1722" actId="478"/>
          <ac:spMkLst>
            <pc:docMk/>
            <pc:sldMk cId="1694497124" sldId="307"/>
            <ac:spMk id="8" creationId="{A8BA735A-838C-55D2-2BD7-9E5E85CB7FE0}"/>
          </ac:spMkLst>
        </pc:spChg>
        <pc:spChg chg="mod topLvl">
          <ac:chgData name="Comité Départemental Loire-Atlantique" userId="642d2de4d436af1b" providerId="LiveId" clId="{DC23C7D9-263D-4B3B-9742-DB6A43B72432}" dt="2024-12-23T15:06:00.634" v="1818" actId="20577"/>
          <ac:spMkLst>
            <pc:docMk/>
            <pc:sldMk cId="1694497124" sldId="307"/>
            <ac:spMk id="9" creationId="{D546AFD7-8461-4D4E-D4FB-FC98B02A10B1}"/>
          </ac:spMkLst>
        </pc:spChg>
        <pc:spChg chg="add del mod topLvl">
          <ac:chgData name="Comité Départemental Loire-Atlantique" userId="642d2de4d436af1b" providerId="LiveId" clId="{DC23C7D9-263D-4B3B-9742-DB6A43B72432}" dt="2024-12-23T15:02:31.065" v="1730" actId="20577"/>
          <ac:spMkLst>
            <pc:docMk/>
            <pc:sldMk cId="1694497124" sldId="307"/>
            <ac:spMk id="11" creationId="{9DC1F3B3-4347-695A-5555-70A6B6B877EE}"/>
          </ac:spMkLst>
        </pc:spChg>
        <pc:spChg chg="add del mod topLvl">
          <ac:chgData name="Comité Départemental Loire-Atlantique" userId="642d2de4d436af1b" providerId="LiveId" clId="{DC23C7D9-263D-4B3B-9742-DB6A43B72432}" dt="2024-12-23T15:01:58.449" v="1722" actId="478"/>
          <ac:spMkLst>
            <pc:docMk/>
            <pc:sldMk cId="1694497124" sldId="307"/>
            <ac:spMk id="13" creationId="{1296ECFE-46D4-2244-B1C6-57A7A91BF488}"/>
          </ac:spMkLst>
        </pc:spChg>
        <pc:spChg chg="mod topLvl">
          <ac:chgData name="Comité Départemental Loire-Atlantique" userId="642d2de4d436af1b" providerId="LiveId" clId="{DC23C7D9-263D-4B3B-9742-DB6A43B72432}" dt="2024-12-23T15:03:18.987" v="1736" actId="165"/>
          <ac:spMkLst>
            <pc:docMk/>
            <pc:sldMk cId="1694497124" sldId="307"/>
            <ac:spMk id="16" creationId="{09D523C4-05CC-312E-9982-FF7621A3471F}"/>
          </ac:spMkLst>
        </pc:spChg>
        <pc:spChg chg="add del mod topLvl">
          <ac:chgData name="Comité Départemental Loire-Atlantique" userId="642d2de4d436af1b" providerId="LiveId" clId="{DC23C7D9-263D-4B3B-9742-DB6A43B72432}" dt="2024-12-23T15:05:41.118" v="1803" actId="20577"/>
          <ac:spMkLst>
            <pc:docMk/>
            <pc:sldMk cId="1694497124" sldId="307"/>
            <ac:spMk id="17" creationId="{9CDEBBB9-80E5-6E98-A8BF-D1C98A8B362C}"/>
          </ac:spMkLst>
        </pc:spChg>
        <pc:spChg chg="mod topLvl">
          <ac:chgData name="Comité Départemental Loire-Atlantique" userId="642d2de4d436af1b" providerId="LiveId" clId="{DC23C7D9-263D-4B3B-9742-DB6A43B72432}" dt="2024-12-23T15:03:41.842" v="1739" actId="1076"/>
          <ac:spMkLst>
            <pc:docMk/>
            <pc:sldMk cId="1694497124" sldId="307"/>
            <ac:spMk id="19" creationId="{291AA0B7-F6F2-9346-E864-DB06EAE9854A}"/>
          </ac:spMkLst>
        </pc:spChg>
        <pc:spChg chg="mod topLvl">
          <ac:chgData name="Comité Départemental Loire-Atlantique" userId="642d2de4d436af1b" providerId="LiveId" clId="{DC23C7D9-263D-4B3B-9742-DB6A43B72432}" dt="2024-12-23T15:03:18.987" v="1736" actId="165"/>
          <ac:spMkLst>
            <pc:docMk/>
            <pc:sldMk cId="1694497124" sldId="307"/>
            <ac:spMk id="23" creationId="{97B61416-B419-7CF1-748C-446DBC1A95B7}"/>
          </ac:spMkLst>
        </pc:spChg>
        <pc:spChg chg="mod topLvl">
          <ac:chgData name="Comité Départemental Loire-Atlantique" userId="642d2de4d436af1b" providerId="LiveId" clId="{DC23C7D9-263D-4B3B-9742-DB6A43B72432}" dt="2024-12-23T15:06:49.238" v="1860" actId="20577"/>
          <ac:spMkLst>
            <pc:docMk/>
            <pc:sldMk cId="1694497124" sldId="307"/>
            <ac:spMk id="24" creationId="{87C083E5-B380-C2CA-A553-74671D9E6C93}"/>
          </ac:spMkLst>
        </pc:spChg>
        <pc:spChg chg="add mod">
          <ac:chgData name="Comité Départemental Loire-Atlantique" userId="642d2de4d436af1b" providerId="LiveId" clId="{DC23C7D9-263D-4B3B-9742-DB6A43B72432}" dt="2024-12-23T15:06:35.663" v="1847" actId="6549"/>
          <ac:spMkLst>
            <pc:docMk/>
            <pc:sldMk cId="1694497124" sldId="307"/>
            <ac:spMk id="36" creationId="{7CEF7F7C-9C13-C2CD-7BDE-D08787ACE438}"/>
          </ac:spMkLst>
        </pc:spChg>
        <pc:picChg chg="add mod">
          <ac:chgData name="Comité Départemental Loire-Atlantique" userId="642d2de4d436af1b" providerId="LiveId" clId="{DC23C7D9-263D-4B3B-9742-DB6A43B72432}" dt="2024-12-23T15:07:40.834" v="1869" actId="1076"/>
          <ac:picMkLst>
            <pc:docMk/>
            <pc:sldMk cId="1694497124" sldId="307"/>
            <ac:picMk id="38" creationId="{72DA816B-A531-F689-9255-02447D194006}"/>
          </ac:picMkLst>
        </pc:picChg>
        <pc:picChg chg="add mod">
          <ac:chgData name="Comité Départemental Loire-Atlantique" userId="642d2de4d436af1b" providerId="LiveId" clId="{DC23C7D9-263D-4B3B-9742-DB6A43B72432}" dt="2024-12-23T15:08:19.161" v="1878" actId="1076"/>
          <ac:picMkLst>
            <pc:docMk/>
            <pc:sldMk cId="1694497124" sldId="307"/>
            <ac:picMk id="40" creationId="{D9C54424-1A61-0CC3-9A71-13FBBBA2AFFE}"/>
          </ac:picMkLst>
        </pc:picChg>
        <pc:picChg chg="add mod">
          <ac:chgData name="Comité Départemental Loire-Atlantique" userId="642d2de4d436af1b" providerId="LiveId" clId="{DC23C7D9-263D-4B3B-9742-DB6A43B72432}" dt="2024-12-23T15:09:46.501" v="1896" actId="1076"/>
          <ac:picMkLst>
            <pc:docMk/>
            <pc:sldMk cId="1694497124" sldId="307"/>
            <ac:picMk id="44" creationId="{40B966DF-49FF-0D3B-4230-5A1BED029B84}"/>
          </ac:picMkLst>
        </pc:picChg>
        <pc:picChg chg="add mod">
          <ac:chgData name="Comité Départemental Loire-Atlantique" userId="642d2de4d436af1b" providerId="LiveId" clId="{DC23C7D9-263D-4B3B-9742-DB6A43B72432}" dt="2024-12-23T15:11:32.336" v="1910" actId="1076"/>
          <ac:picMkLst>
            <pc:docMk/>
            <pc:sldMk cId="1694497124" sldId="307"/>
            <ac:picMk id="48" creationId="{C7431DC9-295A-E893-AB08-643301E41B9A}"/>
          </ac:picMkLst>
        </pc:picChg>
      </pc:sldChg>
      <pc:sldChg chg="addSp modSp add mod">
        <pc:chgData name="Comité Départemental Loire-Atlantique" userId="642d2de4d436af1b" providerId="LiveId" clId="{DC23C7D9-263D-4B3B-9742-DB6A43B72432}" dt="2024-12-23T16:42:08.332" v="2257" actId="20577"/>
        <pc:sldMkLst>
          <pc:docMk/>
          <pc:sldMk cId="1293839486" sldId="308"/>
        </pc:sldMkLst>
        <pc:spChg chg="mod">
          <ac:chgData name="Comité Départemental Loire-Atlantique" userId="642d2de4d436af1b" providerId="LiveId" clId="{DC23C7D9-263D-4B3B-9742-DB6A43B72432}" dt="2024-12-23T16:42:08.332" v="2257" actId="20577"/>
          <ac:spMkLst>
            <pc:docMk/>
            <pc:sldMk cId="1293839486" sldId="308"/>
            <ac:spMk id="3" creationId="{A5F1AA52-C587-9DEA-4972-D4DD6F9FF38F}"/>
          </ac:spMkLst>
        </pc:spChg>
      </pc:sldChg>
    </pc:docChg>
  </pc:docChgLst>
  <pc:docChgLst>
    <pc:chgData name="Comité Départemental Loire-Atlantique" userId="642d2de4d436af1b" providerId="LiveId" clId="{C8B0E88A-C018-401A-9980-56F6276FF07E}"/>
    <pc:docChg chg="undo custSel modSld">
      <pc:chgData name="Comité Départemental Loire-Atlantique" userId="642d2de4d436af1b" providerId="LiveId" clId="{C8B0E88A-C018-401A-9980-56F6276FF07E}" dt="2023-11-20T11:36:45.908" v="188" actId="207"/>
      <pc:docMkLst>
        <pc:docMk/>
      </pc:docMkLst>
      <pc:sldChg chg="addSp delSp modSp mod">
        <pc:chgData name="Comité Départemental Loire-Atlantique" userId="642d2de4d436af1b" providerId="LiveId" clId="{C8B0E88A-C018-401A-9980-56F6276FF07E}" dt="2023-11-13T09:08:33.506" v="171" actId="1076"/>
        <pc:sldMkLst>
          <pc:docMk/>
          <pc:sldMk cId="2588573519" sldId="259"/>
        </pc:sldMkLst>
      </pc:sldChg>
      <pc:sldChg chg="modSp mod">
        <pc:chgData name="Comité Départemental Loire-Atlantique" userId="642d2de4d436af1b" providerId="LiveId" clId="{C8B0E88A-C018-401A-9980-56F6276FF07E}" dt="2023-11-10T13:17:19.785" v="2" actId="20577"/>
        <pc:sldMkLst>
          <pc:docMk/>
          <pc:sldMk cId="4117640720" sldId="263"/>
        </pc:sldMkLst>
      </pc:sldChg>
      <pc:sldChg chg="modSp mod">
        <pc:chgData name="Comité Départemental Loire-Atlantique" userId="642d2de4d436af1b" providerId="LiveId" clId="{C8B0E88A-C018-401A-9980-56F6276FF07E}" dt="2023-11-10T13:24:09.527" v="139" actId="255"/>
        <pc:sldMkLst>
          <pc:docMk/>
          <pc:sldMk cId="3199264586" sldId="272"/>
        </pc:sldMkLst>
      </pc:sldChg>
      <pc:sldChg chg="modSp mod">
        <pc:chgData name="Comité Départemental Loire-Atlantique" userId="642d2de4d436af1b" providerId="LiveId" clId="{C8B0E88A-C018-401A-9980-56F6276FF07E}" dt="2023-11-10T13:25:11.748" v="142" actId="1076"/>
        <pc:sldMkLst>
          <pc:docMk/>
          <pc:sldMk cId="3388693670" sldId="273"/>
        </pc:sldMkLst>
      </pc:sldChg>
      <pc:sldChg chg="addSp delSp modSp mod">
        <pc:chgData name="Comité Départemental Loire-Atlantique" userId="642d2de4d436af1b" providerId="LiveId" clId="{C8B0E88A-C018-401A-9980-56F6276FF07E}" dt="2023-11-20T11:36:45.908" v="188" actId="207"/>
        <pc:sldMkLst>
          <pc:docMk/>
          <pc:sldMk cId="2726822064" sldId="304"/>
        </pc:sldMkLst>
      </pc:sldChg>
    </pc:docChg>
  </pc:docChgLst>
  <pc:docChgLst>
    <pc:chgData name="Béatrice GUIGNARD" userId="f201bbb7150cc12d" providerId="LiveId" clId="{5F83399F-3B02-44EC-B5B5-B9114359AD94}"/>
    <pc:docChg chg="modSld">
      <pc:chgData name="Béatrice GUIGNARD" userId="f201bbb7150cc12d" providerId="LiveId" clId="{5F83399F-3B02-44EC-B5B5-B9114359AD94}" dt="2025-01-22T21:11:06.863" v="41" actId="20577"/>
      <pc:docMkLst>
        <pc:docMk/>
      </pc:docMkLst>
      <pc:sldChg chg="modSp">
        <pc:chgData name="Béatrice GUIGNARD" userId="f201bbb7150cc12d" providerId="LiveId" clId="{5F83399F-3B02-44EC-B5B5-B9114359AD94}" dt="2025-01-22T21:11:06.863" v="41" actId="20577"/>
        <pc:sldMkLst>
          <pc:docMk/>
          <pc:sldMk cId="3023540611" sldId="305"/>
        </pc:sldMkLst>
        <pc:graphicFrameChg chg="mod">
          <ac:chgData name="Béatrice GUIGNARD" userId="f201bbb7150cc12d" providerId="LiveId" clId="{5F83399F-3B02-44EC-B5B5-B9114359AD94}" dt="2025-01-22T21:11:06.863" v="41" actId="20577"/>
          <ac:graphicFrameMkLst>
            <pc:docMk/>
            <pc:sldMk cId="3023540611" sldId="305"/>
            <ac:graphicFrameMk id="9" creationId="{6795E962-6B8B-CFE7-9F01-9AC6340CCAC1}"/>
          </ac:graphicFrameMkLst>
        </pc:graphicFrameChg>
      </pc:sldChg>
    </pc:docChg>
  </pc:docChgLst>
  <pc:docChgLst>
    <pc:chgData name="Comité Départemental Loire-Atlantique" userId="642d2de4d436af1b" providerId="LiveId" clId="{33ADD867-ED18-42D2-94E3-8A8AB3F9F24B}"/>
    <pc:docChg chg="custSel modSld">
      <pc:chgData name="Comité Départemental Loire-Atlantique" userId="642d2de4d436af1b" providerId="LiveId" clId="{33ADD867-ED18-42D2-94E3-8A8AB3F9F24B}" dt="2025-01-13T14:46:00.454" v="152" actId="3626"/>
      <pc:docMkLst>
        <pc:docMk/>
      </pc:docMkLst>
      <pc:sldChg chg="modSp mod">
        <pc:chgData name="Comité Départemental Loire-Atlantique" userId="642d2de4d436af1b" providerId="LiveId" clId="{33ADD867-ED18-42D2-94E3-8A8AB3F9F24B}" dt="2025-01-13T14:46:00.454" v="152" actId="3626"/>
        <pc:sldMkLst>
          <pc:docMk/>
          <pc:sldMk cId="1791250866" sldId="262"/>
        </pc:sldMkLst>
        <pc:spChg chg="mod">
          <ac:chgData name="Comité Départemental Loire-Atlantique" userId="642d2de4d436af1b" providerId="LiveId" clId="{33ADD867-ED18-42D2-94E3-8A8AB3F9F24B}" dt="2025-01-13T14:46:00.454" v="152" actId="3626"/>
          <ac:spMkLst>
            <pc:docMk/>
            <pc:sldMk cId="1791250866" sldId="262"/>
            <ac:spMk id="11" creationId="{00000000-0000-0000-0000-000000000000}"/>
          </ac:spMkLst>
        </pc:spChg>
      </pc:sldChg>
      <pc:sldChg chg="delSp modSp mod">
        <pc:chgData name="Comité Départemental Loire-Atlantique" userId="642d2de4d436af1b" providerId="LiveId" clId="{33ADD867-ED18-42D2-94E3-8A8AB3F9F24B}" dt="2025-01-13T14:29:20.229" v="77" actId="2711"/>
        <pc:sldMkLst>
          <pc:docMk/>
          <pc:sldMk cId="4117640720" sldId="263"/>
        </pc:sldMkLst>
        <pc:spChg chg="mod">
          <ac:chgData name="Comité Départemental Loire-Atlantique" userId="642d2de4d436af1b" providerId="LiveId" clId="{33ADD867-ED18-42D2-94E3-8A8AB3F9F24B}" dt="2025-01-13T14:29:20.229" v="77" actId="2711"/>
          <ac:spMkLst>
            <pc:docMk/>
            <pc:sldMk cId="4117640720" sldId="263"/>
            <ac:spMk id="4" creationId="{00000000-0000-0000-0000-000000000000}"/>
          </ac:spMkLst>
        </pc:spChg>
      </pc:sldChg>
      <pc:sldChg chg="modSp mod">
        <pc:chgData name="Comité Départemental Loire-Atlantique" userId="642d2de4d436af1b" providerId="LiveId" clId="{33ADD867-ED18-42D2-94E3-8A8AB3F9F24B}" dt="2025-01-13T14:30:15.217" v="80"/>
        <pc:sldMkLst>
          <pc:docMk/>
          <pc:sldMk cId="1323583840" sldId="264"/>
        </pc:sldMkLst>
        <pc:spChg chg="mod">
          <ac:chgData name="Comité Départemental Loire-Atlantique" userId="642d2de4d436af1b" providerId="LiveId" clId="{33ADD867-ED18-42D2-94E3-8A8AB3F9F24B}" dt="2025-01-13T14:30:15.217" v="80"/>
          <ac:spMkLst>
            <pc:docMk/>
            <pc:sldMk cId="1323583840" sldId="264"/>
            <ac:spMk id="2" creationId="{00000000-0000-0000-0000-000000000000}"/>
          </ac:spMkLst>
        </pc:spChg>
      </pc:sldChg>
      <pc:sldChg chg="modSp mod">
        <pc:chgData name="Comité Départemental Loire-Atlantique" userId="642d2de4d436af1b" providerId="LiveId" clId="{33ADD867-ED18-42D2-94E3-8A8AB3F9F24B}" dt="2025-01-13T14:30:42.795" v="83" actId="207"/>
        <pc:sldMkLst>
          <pc:docMk/>
          <pc:sldMk cId="4262350012" sldId="265"/>
        </pc:sldMkLst>
        <pc:spChg chg="mod">
          <ac:chgData name="Comité Départemental Loire-Atlantique" userId="642d2de4d436af1b" providerId="LiveId" clId="{33ADD867-ED18-42D2-94E3-8A8AB3F9F24B}" dt="2025-01-13T14:30:42.795" v="83" actId="207"/>
          <ac:spMkLst>
            <pc:docMk/>
            <pc:sldMk cId="4262350012" sldId="265"/>
            <ac:spMk id="2" creationId="{00000000-0000-0000-0000-000000000000}"/>
          </ac:spMkLst>
        </pc:spChg>
      </pc:sldChg>
      <pc:sldChg chg="addSp delSp modSp mod">
        <pc:chgData name="Comité Départemental Loire-Atlantique" userId="642d2de4d436af1b" providerId="LiveId" clId="{33ADD867-ED18-42D2-94E3-8A8AB3F9F24B}" dt="2025-01-13T14:31:14.701" v="86" actId="478"/>
        <pc:sldMkLst>
          <pc:docMk/>
          <pc:sldMk cId="2434187865" sldId="266"/>
        </pc:sldMkLst>
        <pc:spChg chg="add mod">
          <ac:chgData name="Comité Départemental Loire-Atlantique" userId="642d2de4d436af1b" providerId="LiveId" clId="{33ADD867-ED18-42D2-94E3-8A8AB3F9F24B}" dt="2025-01-13T14:31:02.808" v="85"/>
          <ac:spMkLst>
            <pc:docMk/>
            <pc:sldMk cId="2434187865" sldId="266"/>
            <ac:spMk id="5" creationId="{7418360C-23FC-764F-2F08-108175D39114}"/>
          </ac:spMkLst>
        </pc:spChg>
      </pc:sldChg>
      <pc:sldChg chg="modSp mod">
        <pc:chgData name="Comité Départemental Loire-Atlantique" userId="642d2de4d436af1b" providerId="LiveId" clId="{33ADD867-ED18-42D2-94E3-8A8AB3F9F24B}" dt="2025-01-13T14:34:12.316" v="102" actId="14100"/>
        <pc:sldMkLst>
          <pc:docMk/>
          <pc:sldMk cId="2131367687" sldId="267"/>
        </pc:sldMkLst>
        <pc:spChg chg="mod">
          <ac:chgData name="Comité Départemental Loire-Atlantique" userId="642d2de4d436af1b" providerId="LiveId" clId="{33ADD867-ED18-42D2-94E3-8A8AB3F9F24B}" dt="2025-01-13T14:34:12.316" v="102" actId="14100"/>
          <ac:spMkLst>
            <pc:docMk/>
            <pc:sldMk cId="2131367687" sldId="267"/>
            <ac:spMk id="6" creationId="{00000000-0000-0000-0000-000000000000}"/>
          </ac:spMkLst>
        </pc:spChg>
        <pc:picChg chg="mod">
          <ac:chgData name="Comité Départemental Loire-Atlantique" userId="642d2de4d436af1b" providerId="LiveId" clId="{33ADD867-ED18-42D2-94E3-8A8AB3F9F24B}" dt="2025-01-13T14:33:37.865" v="98" actId="1076"/>
          <ac:picMkLst>
            <pc:docMk/>
            <pc:sldMk cId="2131367687" sldId="267"/>
            <ac:picMk id="1026" creationId="{00000000-0000-0000-0000-000000000000}"/>
          </ac:picMkLst>
        </pc:picChg>
      </pc:sldChg>
      <pc:sldChg chg="modSp mod">
        <pc:chgData name="Comité Départemental Loire-Atlantique" userId="642d2de4d436af1b" providerId="LiveId" clId="{33ADD867-ED18-42D2-94E3-8A8AB3F9F24B}" dt="2025-01-13T14:33:06.703" v="93" actId="1076"/>
        <pc:sldMkLst>
          <pc:docMk/>
          <pc:sldMk cId="2144381385" sldId="270"/>
        </pc:sldMkLst>
        <pc:spChg chg="mod">
          <ac:chgData name="Comité Départemental Loire-Atlantique" userId="642d2de4d436af1b" providerId="LiveId" clId="{33ADD867-ED18-42D2-94E3-8A8AB3F9F24B}" dt="2025-01-13T14:33:06.703" v="93" actId="1076"/>
          <ac:spMkLst>
            <pc:docMk/>
            <pc:sldMk cId="2144381385" sldId="270"/>
            <ac:spMk id="10" creationId="{00000000-0000-0000-0000-000000000000}"/>
          </ac:spMkLst>
        </pc:spChg>
      </pc:sldChg>
      <pc:sldChg chg="modSp mod">
        <pc:chgData name="Comité Départemental Loire-Atlantique" userId="642d2de4d436af1b" providerId="LiveId" clId="{33ADD867-ED18-42D2-94E3-8A8AB3F9F24B}" dt="2025-01-13T14:40:25.892" v="143" actId="14100"/>
        <pc:sldMkLst>
          <pc:docMk/>
          <pc:sldMk cId="2070519530" sldId="271"/>
        </pc:sldMkLst>
        <pc:spChg chg="mod">
          <ac:chgData name="Comité Départemental Loire-Atlantique" userId="642d2de4d436af1b" providerId="LiveId" clId="{33ADD867-ED18-42D2-94E3-8A8AB3F9F24B}" dt="2025-01-13T14:39:55.168" v="138" actId="1076"/>
          <ac:spMkLst>
            <pc:docMk/>
            <pc:sldMk cId="2070519530" sldId="271"/>
            <ac:spMk id="2" creationId="{00000000-0000-0000-0000-000000000000}"/>
          </ac:spMkLst>
        </pc:spChg>
        <pc:spChg chg="mod">
          <ac:chgData name="Comité Départemental Loire-Atlantique" userId="642d2de4d436af1b" providerId="LiveId" clId="{33ADD867-ED18-42D2-94E3-8A8AB3F9F24B}" dt="2025-01-13T14:40:25.892" v="143" actId="14100"/>
          <ac:spMkLst>
            <pc:docMk/>
            <pc:sldMk cId="2070519530" sldId="271"/>
            <ac:spMk id="3" creationId="{00000000-0000-0000-0000-000000000000}"/>
          </ac:spMkLst>
        </pc:spChg>
        <pc:spChg chg="mod">
          <ac:chgData name="Comité Départemental Loire-Atlantique" userId="642d2de4d436af1b" providerId="LiveId" clId="{33ADD867-ED18-42D2-94E3-8A8AB3F9F24B}" dt="2025-01-13T14:35:02.721" v="111" actId="27636"/>
          <ac:spMkLst>
            <pc:docMk/>
            <pc:sldMk cId="2070519530" sldId="271"/>
            <ac:spMk id="4" creationId="{00000000-0000-0000-0000-000000000000}"/>
          </ac:spMkLst>
        </pc:spChg>
      </pc:sldChg>
      <pc:sldChg chg="modSp mod">
        <pc:chgData name="Comité Départemental Loire-Atlantique" userId="642d2de4d436af1b" providerId="LiveId" clId="{33ADD867-ED18-42D2-94E3-8A8AB3F9F24B}" dt="2025-01-13T14:39:21.217" v="134" actId="14100"/>
        <pc:sldMkLst>
          <pc:docMk/>
          <pc:sldMk cId="3199264586" sldId="272"/>
        </pc:sldMkLst>
        <pc:spChg chg="mod">
          <ac:chgData name="Comité Départemental Loire-Atlantique" userId="642d2de4d436af1b" providerId="LiveId" clId="{33ADD867-ED18-42D2-94E3-8A8AB3F9F24B}" dt="2025-01-13T14:39:21.217" v="134" actId="14100"/>
          <ac:spMkLst>
            <pc:docMk/>
            <pc:sldMk cId="3199264586" sldId="272"/>
            <ac:spMk id="3" creationId="{00000000-0000-0000-0000-000000000000}"/>
          </ac:spMkLst>
        </pc:spChg>
        <pc:spChg chg="mod">
          <ac:chgData name="Comité Départemental Loire-Atlantique" userId="642d2de4d436af1b" providerId="LiveId" clId="{33ADD867-ED18-42D2-94E3-8A8AB3F9F24B}" dt="2025-01-13T12:48:12.424" v="61" actId="20577"/>
          <ac:spMkLst>
            <pc:docMk/>
            <pc:sldMk cId="3199264586" sldId="272"/>
            <ac:spMk id="4" creationId="{00000000-0000-0000-0000-000000000000}"/>
          </ac:spMkLst>
        </pc:spChg>
      </pc:sldChg>
      <pc:sldChg chg="modSp mod">
        <pc:chgData name="Comité Départemental Loire-Atlantique" userId="642d2de4d436af1b" providerId="LiveId" clId="{33ADD867-ED18-42D2-94E3-8A8AB3F9F24B}" dt="2025-01-13T14:39:34.709" v="135" actId="255"/>
        <pc:sldMkLst>
          <pc:docMk/>
          <pc:sldMk cId="3388693670" sldId="273"/>
        </pc:sldMkLst>
        <pc:spChg chg="mod">
          <ac:chgData name="Comité Départemental Loire-Atlantique" userId="642d2de4d436af1b" providerId="LiveId" clId="{33ADD867-ED18-42D2-94E3-8A8AB3F9F24B}" dt="2025-01-13T14:39:34.709" v="135" actId="255"/>
          <ac:spMkLst>
            <pc:docMk/>
            <pc:sldMk cId="3388693670" sldId="273"/>
            <ac:spMk id="3" creationId="{00000000-0000-0000-0000-000000000000}"/>
          </ac:spMkLst>
        </pc:spChg>
        <pc:spChg chg="mod">
          <ac:chgData name="Comité Départemental Loire-Atlantique" userId="642d2de4d436af1b" providerId="LiveId" clId="{33ADD867-ED18-42D2-94E3-8A8AB3F9F24B}" dt="2025-01-13T14:36:30.749" v="117" actId="1076"/>
          <ac:spMkLst>
            <pc:docMk/>
            <pc:sldMk cId="3388693670" sldId="273"/>
            <ac:spMk id="6" creationId="{00000000-0000-0000-0000-000000000000}"/>
          </ac:spMkLst>
        </pc:spChg>
      </pc:sldChg>
      <pc:sldChg chg="modSp mod">
        <pc:chgData name="Comité Départemental Loire-Atlantique" userId="642d2de4d436af1b" providerId="LiveId" clId="{33ADD867-ED18-42D2-94E3-8A8AB3F9F24B}" dt="2025-01-13T14:38:11.811" v="127" actId="1076"/>
        <pc:sldMkLst>
          <pc:docMk/>
          <pc:sldMk cId="1752431094" sldId="275"/>
        </pc:sldMkLst>
        <pc:spChg chg="mod">
          <ac:chgData name="Comité Départemental Loire-Atlantique" userId="642d2de4d436af1b" providerId="LiveId" clId="{33ADD867-ED18-42D2-94E3-8A8AB3F9F24B}" dt="2025-01-13T14:38:11.811" v="127" actId="1076"/>
          <ac:spMkLst>
            <pc:docMk/>
            <pc:sldMk cId="1752431094" sldId="275"/>
            <ac:spMk id="2" creationId="{00000000-0000-0000-0000-000000000000}"/>
          </ac:spMkLst>
        </pc:spChg>
      </pc:sldChg>
      <pc:sldChg chg="modSp mod">
        <pc:chgData name="Comité Départemental Loire-Atlantique" userId="642d2de4d436af1b" providerId="LiveId" clId="{33ADD867-ED18-42D2-94E3-8A8AB3F9F24B}" dt="2025-01-13T14:37:46.540" v="123" actId="1076"/>
        <pc:sldMkLst>
          <pc:docMk/>
          <pc:sldMk cId="791032279" sldId="283"/>
        </pc:sldMkLst>
        <pc:spChg chg="mod">
          <ac:chgData name="Comité Départemental Loire-Atlantique" userId="642d2de4d436af1b" providerId="LiveId" clId="{33ADD867-ED18-42D2-94E3-8A8AB3F9F24B}" dt="2025-01-13T14:37:46.540" v="123" actId="1076"/>
          <ac:spMkLst>
            <pc:docMk/>
            <pc:sldMk cId="791032279" sldId="283"/>
            <ac:spMk id="3" creationId="{00000000-0000-0000-0000-000000000000}"/>
          </ac:spMkLst>
        </pc:spChg>
      </pc:sldChg>
      <pc:sldChg chg="modSp mod">
        <pc:chgData name="Comité Départemental Loire-Atlantique" userId="642d2de4d436af1b" providerId="LiveId" clId="{33ADD867-ED18-42D2-94E3-8A8AB3F9F24B}" dt="2025-01-13T14:37:10.957" v="120" actId="1076"/>
        <pc:sldMkLst>
          <pc:docMk/>
          <pc:sldMk cId="367992022" sldId="284"/>
        </pc:sldMkLst>
        <pc:spChg chg="mod">
          <ac:chgData name="Comité Départemental Loire-Atlantique" userId="642d2de4d436af1b" providerId="LiveId" clId="{33ADD867-ED18-42D2-94E3-8A8AB3F9F24B}" dt="2025-01-13T14:37:10.957" v="120" actId="1076"/>
          <ac:spMkLst>
            <pc:docMk/>
            <pc:sldMk cId="367992022" sldId="284"/>
            <ac:spMk id="3" creationId="{00000000-0000-0000-0000-000000000000}"/>
          </ac:spMkLst>
        </pc:spChg>
      </pc:sldChg>
      <pc:sldChg chg="modSp mod">
        <pc:chgData name="Comité Départemental Loire-Atlantique" userId="642d2de4d436af1b" providerId="LiveId" clId="{33ADD867-ED18-42D2-94E3-8A8AB3F9F24B}" dt="2025-01-13T14:37:17.340" v="121" actId="14100"/>
        <pc:sldMkLst>
          <pc:docMk/>
          <pc:sldMk cId="2472848900" sldId="285"/>
        </pc:sldMkLst>
        <pc:spChg chg="mod">
          <ac:chgData name="Comité Départemental Loire-Atlantique" userId="642d2de4d436af1b" providerId="LiveId" clId="{33ADD867-ED18-42D2-94E3-8A8AB3F9F24B}" dt="2025-01-13T14:37:17.340" v="121" actId="14100"/>
          <ac:spMkLst>
            <pc:docMk/>
            <pc:sldMk cId="2472848900" sldId="285"/>
            <ac:spMk id="4" creationId="{00000000-0000-0000-0000-000000000000}"/>
          </ac:spMkLst>
        </pc:spChg>
      </pc:sldChg>
      <pc:sldChg chg="modSp mod">
        <pc:chgData name="Comité Départemental Loire-Atlantique" userId="642d2de4d436af1b" providerId="LiveId" clId="{33ADD867-ED18-42D2-94E3-8A8AB3F9F24B}" dt="2025-01-13T14:37:25.329" v="122" actId="14100"/>
        <pc:sldMkLst>
          <pc:docMk/>
          <pc:sldMk cId="1431883586" sldId="286"/>
        </pc:sldMkLst>
        <pc:spChg chg="mod">
          <ac:chgData name="Comité Départemental Loire-Atlantique" userId="642d2de4d436af1b" providerId="LiveId" clId="{33ADD867-ED18-42D2-94E3-8A8AB3F9F24B}" dt="2025-01-13T14:37:25.329" v="122" actId="14100"/>
          <ac:spMkLst>
            <pc:docMk/>
            <pc:sldMk cId="1431883586" sldId="286"/>
            <ac:spMk id="6" creationId="{00000000-0000-0000-0000-000000000000}"/>
          </ac:spMkLst>
        </pc:spChg>
      </pc:sldChg>
      <pc:sldChg chg="modSp mod">
        <pc:chgData name="Comité Départemental Loire-Atlantique" userId="642d2de4d436af1b" providerId="LiveId" clId="{33ADD867-ED18-42D2-94E3-8A8AB3F9F24B}" dt="2025-01-13T13:51:43.109" v="69" actId="1076"/>
        <pc:sldMkLst>
          <pc:docMk/>
          <pc:sldMk cId="3023540611" sldId="305"/>
        </pc:sldMkLst>
        <pc:graphicFrameChg chg="mod modGraphic">
          <ac:chgData name="Comité Départemental Loire-Atlantique" userId="642d2de4d436af1b" providerId="LiveId" clId="{33ADD867-ED18-42D2-94E3-8A8AB3F9F24B}" dt="2025-01-13T11:42:20.538" v="20" actId="2711"/>
          <ac:graphicFrameMkLst>
            <pc:docMk/>
            <pc:sldMk cId="3023540611" sldId="305"/>
            <ac:graphicFrameMk id="9" creationId="{6795E962-6B8B-CFE7-9F01-9AC6340CCAC1}"/>
          </ac:graphicFrameMkLst>
        </pc:graphicFrameChg>
        <pc:picChg chg="mod">
          <ac:chgData name="Comité Départemental Loire-Atlantique" userId="642d2de4d436af1b" providerId="LiveId" clId="{33ADD867-ED18-42D2-94E3-8A8AB3F9F24B}" dt="2025-01-13T13:51:43.109" v="69" actId="1076"/>
          <ac:picMkLst>
            <pc:docMk/>
            <pc:sldMk cId="3023540611" sldId="305"/>
            <ac:picMk id="20" creationId="{F594CB3D-0398-6706-DC6B-EB91EDD2F267}"/>
          </ac:picMkLst>
        </pc:picChg>
      </pc:sldChg>
      <pc:sldChg chg="addSp modSp mod">
        <pc:chgData name="Comité Départemental Loire-Atlantique" userId="642d2de4d436af1b" providerId="LiveId" clId="{33ADD867-ED18-42D2-94E3-8A8AB3F9F24B}" dt="2025-01-13T12:45:16.180" v="46" actId="1076"/>
        <pc:sldMkLst>
          <pc:docMk/>
          <pc:sldMk cId="3405998900" sldId="306"/>
        </pc:sldMkLst>
        <pc:spChg chg="add mod">
          <ac:chgData name="Comité Départemental Loire-Atlantique" userId="642d2de4d436af1b" providerId="LiveId" clId="{33ADD867-ED18-42D2-94E3-8A8AB3F9F24B}" dt="2025-01-13T12:42:45.709" v="29" actId="1076"/>
          <ac:spMkLst>
            <pc:docMk/>
            <pc:sldMk cId="3405998900" sldId="306"/>
            <ac:spMk id="25" creationId="{F0B47594-617B-F93B-ABA1-F3F0E55C52AB}"/>
          </ac:spMkLst>
        </pc:spChg>
        <pc:picChg chg="add mod">
          <ac:chgData name="Comité Départemental Loire-Atlantique" userId="642d2de4d436af1b" providerId="LiveId" clId="{33ADD867-ED18-42D2-94E3-8A8AB3F9F24B}" dt="2025-01-13T12:44:53.838" v="44" actId="1076"/>
          <ac:picMkLst>
            <pc:docMk/>
            <pc:sldMk cId="3405998900" sldId="306"/>
            <ac:picMk id="9" creationId="{D0857C64-D712-082D-F5F6-2BCD94A3189F}"/>
          </ac:picMkLst>
        </pc:picChg>
        <pc:picChg chg="mod">
          <ac:chgData name="Comité Départemental Loire-Atlantique" userId="642d2de4d436af1b" providerId="LiveId" clId="{33ADD867-ED18-42D2-94E3-8A8AB3F9F24B}" dt="2025-01-13T12:45:02.621" v="45" actId="1076"/>
          <ac:picMkLst>
            <pc:docMk/>
            <pc:sldMk cId="3405998900" sldId="306"/>
            <ac:picMk id="21" creationId="{553CAA9E-2AE3-6C2F-5EA0-4AFF2BF7207E}"/>
          </ac:picMkLst>
        </pc:picChg>
        <pc:picChg chg="add mod">
          <ac:chgData name="Comité Départemental Loire-Atlantique" userId="642d2de4d436af1b" providerId="LiveId" clId="{33ADD867-ED18-42D2-94E3-8A8AB3F9F24B}" dt="2025-01-13T12:45:16.180" v="46" actId="1076"/>
          <ac:picMkLst>
            <pc:docMk/>
            <pc:sldMk cId="3405998900" sldId="306"/>
            <ac:picMk id="42" creationId="{BC51F954-7F1F-D3D2-D553-01658B3C4FBB}"/>
          </ac:picMkLst>
        </pc:picChg>
      </pc:sldChg>
      <pc:sldChg chg="delSp modSp mod">
        <pc:chgData name="Comité Départemental Loire-Atlantique" userId="642d2de4d436af1b" providerId="LiveId" clId="{33ADD867-ED18-42D2-94E3-8A8AB3F9F24B}" dt="2025-01-13T12:47:35.536" v="57" actId="14100"/>
        <pc:sldMkLst>
          <pc:docMk/>
          <pc:sldMk cId="1694497124" sldId="307"/>
        </pc:sldMkLst>
        <pc:spChg chg="mod">
          <ac:chgData name="Comité Départemental Loire-Atlantique" userId="642d2de4d436af1b" providerId="LiveId" clId="{33ADD867-ED18-42D2-94E3-8A8AB3F9F24B}" dt="2025-01-13T12:42:04.206" v="24" actId="1076"/>
          <ac:spMkLst>
            <pc:docMk/>
            <pc:sldMk cId="1694497124" sldId="307"/>
            <ac:spMk id="4" creationId="{8E3BDD17-5B2A-55A9-E6F2-5AD052AAAC7E}"/>
          </ac:spMkLst>
        </pc:spChg>
        <pc:spChg chg="mod">
          <ac:chgData name="Comité Départemental Loire-Atlantique" userId="642d2de4d436af1b" providerId="LiveId" clId="{33ADD867-ED18-42D2-94E3-8A8AB3F9F24B}" dt="2025-01-13T12:46:54.143" v="52" actId="1076"/>
          <ac:spMkLst>
            <pc:docMk/>
            <pc:sldMk cId="1694497124" sldId="307"/>
            <ac:spMk id="9" creationId="{D546AFD7-8461-4D4E-D4FB-FC98B02A10B1}"/>
          </ac:spMkLst>
        </pc:spChg>
        <pc:spChg chg="mod">
          <ac:chgData name="Comité Départemental Loire-Atlantique" userId="642d2de4d436af1b" providerId="LiveId" clId="{33ADD867-ED18-42D2-94E3-8A8AB3F9F24B}" dt="2025-01-13T12:41:59.201" v="23" actId="1076"/>
          <ac:spMkLst>
            <pc:docMk/>
            <pc:sldMk cId="1694497124" sldId="307"/>
            <ac:spMk id="11" creationId="{9DC1F3B3-4347-695A-5555-70A6B6B877EE}"/>
          </ac:spMkLst>
        </pc:spChg>
        <pc:spChg chg="mod">
          <ac:chgData name="Comité Départemental Loire-Atlantique" userId="642d2de4d436af1b" providerId="LiveId" clId="{33ADD867-ED18-42D2-94E3-8A8AB3F9F24B}" dt="2025-01-13T12:46:46.099" v="51" actId="1076"/>
          <ac:spMkLst>
            <pc:docMk/>
            <pc:sldMk cId="1694497124" sldId="307"/>
            <ac:spMk id="19" creationId="{291AA0B7-F6F2-9346-E864-DB06EAE9854A}"/>
          </ac:spMkLst>
        </pc:spChg>
        <pc:spChg chg="mod">
          <ac:chgData name="Comité Départemental Loire-Atlantique" userId="642d2de4d436af1b" providerId="LiveId" clId="{33ADD867-ED18-42D2-94E3-8A8AB3F9F24B}" dt="2025-01-13T12:47:16.232" v="55" actId="1076"/>
          <ac:spMkLst>
            <pc:docMk/>
            <pc:sldMk cId="1694497124" sldId="307"/>
            <ac:spMk id="24" creationId="{87C083E5-B380-C2CA-A553-74671D9E6C93}"/>
          </ac:spMkLst>
        </pc:spChg>
        <pc:spChg chg="mod">
          <ac:chgData name="Comité Départemental Loire-Atlantique" userId="642d2de4d436af1b" providerId="LiveId" clId="{33ADD867-ED18-42D2-94E3-8A8AB3F9F24B}" dt="2025-01-13T12:47:05.995" v="54" actId="1076"/>
          <ac:spMkLst>
            <pc:docMk/>
            <pc:sldMk cId="1694497124" sldId="307"/>
            <ac:spMk id="36" creationId="{7CEF7F7C-9C13-C2CD-7BDE-D08787ACE438}"/>
          </ac:spMkLst>
        </pc:spChg>
        <pc:picChg chg="mod">
          <ac:chgData name="Comité Départemental Loire-Atlantique" userId="642d2de4d436af1b" providerId="LiveId" clId="{33ADD867-ED18-42D2-94E3-8A8AB3F9F24B}" dt="2025-01-13T12:42:12.903" v="25" actId="1076"/>
          <ac:picMkLst>
            <pc:docMk/>
            <pc:sldMk cId="1694497124" sldId="307"/>
            <ac:picMk id="38" creationId="{72DA816B-A531-F689-9255-02447D194006}"/>
          </ac:picMkLst>
        </pc:picChg>
        <pc:picChg chg="mod">
          <ac:chgData name="Comité Départemental Loire-Atlantique" userId="642d2de4d436af1b" providerId="LiveId" clId="{33ADD867-ED18-42D2-94E3-8A8AB3F9F24B}" dt="2025-01-13T12:42:16.137" v="26" actId="1076"/>
          <ac:picMkLst>
            <pc:docMk/>
            <pc:sldMk cId="1694497124" sldId="307"/>
            <ac:picMk id="40" creationId="{D9C54424-1A61-0CC3-9A71-13FBBBA2AFFE}"/>
          </ac:picMkLst>
        </pc:picChg>
        <pc:picChg chg="mod">
          <ac:chgData name="Comité Départemental Loire-Atlantique" userId="642d2de4d436af1b" providerId="LiveId" clId="{33ADD867-ED18-42D2-94E3-8A8AB3F9F24B}" dt="2025-01-13T12:47:35.536" v="57" actId="14100"/>
          <ac:picMkLst>
            <pc:docMk/>
            <pc:sldMk cId="1694497124" sldId="307"/>
            <ac:picMk id="44" creationId="{40B966DF-49FF-0D3B-4230-5A1BED029B84}"/>
          </ac:picMkLst>
        </pc:picChg>
        <pc:picChg chg="mod">
          <ac:chgData name="Comité Départemental Loire-Atlantique" userId="642d2de4d436af1b" providerId="LiveId" clId="{33ADD867-ED18-42D2-94E3-8A8AB3F9F24B}" dt="2025-01-13T12:46:59.216" v="53" actId="1076"/>
          <ac:picMkLst>
            <pc:docMk/>
            <pc:sldMk cId="1694497124" sldId="307"/>
            <ac:picMk id="48" creationId="{C7431DC9-295A-E893-AB08-643301E41B9A}"/>
          </ac:picMkLst>
        </pc:picChg>
      </pc:sldChg>
      <pc:sldChg chg="addSp delSp modSp mod">
        <pc:chgData name="Comité Départemental Loire-Atlantique" userId="642d2de4d436af1b" providerId="LiveId" clId="{33ADD867-ED18-42D2-94E3-8A8AB3F9F24B}" dt="2025-01-13T14:36:58.338" v="119" actId="1076"/>
        <pc:sldMkLst>
          <pc:docMk/>
          <pc:sldMk cId="1293839486" sldId="308"/>
        </pc:sldMkLst>
        <pc:spChg chg="mod">
          <ac:chgData name="Comité Départemental Loire-Atlantique" userId="642d2de4d436af1b" providerId="LiveId" clId="{33ADD867-ED18-42D2-94E3-8A8AB3F9F24B}" dt="2025-01-13T14:36:58.338" v="119" actId="1076"/>
          <ac:spMkLst>
            <pc:docMk/>
            <pc:sldMk cId="1293839486" sldId="308"/>
            <ac:spMk id="3" creationId="{A5F1AA52-C587-9DEA-4972-D4DD6F9FF38F}"/>
          </ac:spMkLst>
        </pc:spChg>
        <pc:picChg chg="add mod modCrop">
          <ac:chgData name="Comité Départemental Loire-Atlantique" userId="642d2de4d436af1b" providerId="LiveId" clId="{33ADD867-ED18-42D2-94E3-8A8AB3F9F24B}" dt="2025-01-13T12:52:22.201" v="68" actId="1076"/>
          <ac:picMkLst>
            <pc:docMk/>
            <pc:sldMk cId="1293839486" sldId="308"/>
            <ac:picMk id="7" creationId="{DF585640-E04E-B78D-2BF9-93419B73A1C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611F5-8DB0-4401-9D5C-6DFAF5D944BC}" type="doc">
      <dgm:prSet loTypeId="urn:microsoft.com/office/officeart/2009/3/layout/HorizontalOrganizationChart" loCatId="hierarchy" qsTypeId="urn:microsoft.com/office/officeart/2005/8/quickstyle/simple1" qsCatId="simple" csTypeId="urn:microsoft.com/office/officeart/2005/8/colors/accent1_4" csCatId="accent1" phldr="1"/>
      <dgm:spPr/>
      <dgm:t>
        <a:bodyPr/>
        <a:lstStyle/>
        <a:p>
          <a:endParaRPr lang="fr-FR"/>
        </a:p>
      </dgm:t>
    </dgm:pt>
    <dgm:pt modelId="{8766A0C7-599B-4794-AAC2-2A080F6976D0}">
      <dgm:prSet phldrT="[Texte]" custT="1"/>
      <dgm:spPr/>
      <dgm:t>
        <a:bodyPr/>
        <a:lstStyle/>
        <a:p>
          <a:r>
            <a:rPr lang="fr-FR" sz="800" dirty="0">
              <a:latin typeface="Avenir Next LT Pro Demi" panose="020B0704020202020204" pitchFamily="34" charset="0"/>
            </a:rPr>
            <a:t>Présidente</a:t>
          </a:r>
        </a:p>
        <a:p>
          <a:r>
            <a:rPr lang="fr-FR" sz="800" dirty="0">
              <a:latin typeface="Avenir Next LT Pro Demi" panose="020B0704020202020204" pitchFamily="34" charset="0"/>
            </a:rPr>
            <a:t>Béatrice GUIGNARD</a:t>
          </a:r>
          <a:br>
            <a:rPr lang="fr-FR" sz="800" dirty="0">
              <a:latin typeface="Avenir Next LT Pro Demi" panose="020B0704020202020204" pitchFamily="34" charset="0"/>
            </a:rPr>
          </a:br>
          <a:r>
            <a:rPr lang="fr-FR" sz="800" dirty="0">
              <a:latin typeface="Avenir Next LT Pro Demi" panose="020B0704020202020204" pitchFamily="34" charset="0"/>
            </a:rPr>
            <a:t>0613 62 39 26</a:t>
          </a:r>
          <a:br>
            <a:rPr lang="fr-FR" sz="800" dirty="0">
              <a:latin typeface="Avenir Next LT Pro Demi" panose="020B0704020202020204" pitchFamily="34" charset="0"/>
            </a:rPr>
          </a:br>
          <a:r>
            <a:rPr lang="fr-FR" sz="800" dirty="0">
              <a:latin typeface="Avenir Next LT Pro Demi" panose="020B0704020202020204" pitchFamily="34" charset="0"/>
            </a:rPr>
            <a:t>bea.c.guignard@hotmail.fr</a:t>
          </a:r>
        </a:p>
      </dgm:t>
    </dgm:pt>
    <dgm:pt modelId="{AE0CFE23-F714-43DC-BDED-FB274D3DDD10}" type="parTrans" cxnId="{21AC112C-0AC2-4218-9825-A423FDDD2160}">
      <dgm:prSet/>
      <dgm:spPr/>
      <dgm:t>
        <a:bodyPr/>
        <a:lstStyle/>
        <a:p>
          <a:endParaRPr lang="fr-FR"/>
        </a:p>
      </dgm:t>
    </dgm:pt>
    <dgm:pt modelId="{E2712925-3C2C-4A18-A542-5703ABF1F5C7}" type="sibTrans" cxnId="{21AC112C-0AC2-4218-9825-A423FDDD2160}">
      <dgm:prSet/>
      <dgm:spPr/>
      <dgm:t>
        <a:bodyPr/>
        <a:lstStyle/>
        <a:p>
          <a:endParaRPr lang="fr-FR"/>
        </a:p>
      </dgm:t>
    </dgm:pt>
    <dgm:pt modelId="{A07A58C1-E097-473A-BF50-5CD1954A6A04}" type="asst">
      <dgm:prSet phldrT="[Texte]" custT="1"/>
      <dgm:spPr/>
      <dgm:t>
        <a:bodyPr/>
        <a:lstStyle/>
        <a:p>
          <a:r>
            <a:rPr lang="fr-FR" sz="800" dirty="0">
              <a:latin typeface="Avenir Next LT Pro Demi" panose="020B0704020202020204" pitchFamily="34" charset="0"/>
            </a:rPr>
            <a:t>Vice-président</a:t>
          </a:r>
        </a:p>
        <a:p>
          <a:r>
            <a:rPr lang="fr-FR" sz="800" dirty="0">
              <a:latin typeface="Avenir Next LT Pro Demi" panose="020B0704020202020204" pitchFamily="34" charset="0"/>
            </a:rPr>
            <a:t>Yann BOUTEILLÉ</a:t>
          </a:r>
        </a:p>
        <a:p>
          <a:r>
            <a:rPr lang="fr-FR" sz="800" dirty="0">
              <a:latin typeface="Avenir Next LT Pro Demi" panose="020B0704020202020204" pitchFamily="34" charset="0"/>
            </a:rPr>
            <a:t>06 83 29 10 93</a:t>
          </a:r>
          <a:br>
            <a:rPr lang="fr-FR" sz="800" dirty="0">
              <a:latin typeface="Avenir Next LT Pro Demi" panose="020B0704020202020204" pitchFamily="34" charset="0"/>
            </a:rPr>
          </a:br>
          <a:r>
            <a:rPr lang="fr-FR" sz="800" dirty="0">
              <a:latin typeface="Avenir Next LT Pro Demi" panose="020B0704020202020204" pitchFamily="34" charset="0"/>
            </a:rPr>
            <a:t>ya.bouteille@gmail.com</a:t>
          </a:r>
        </a:p>
      </dgm:t>
    </dgm:pt>
    <dgm:pt modelId="{84A2AFB9-9307-46DE-BE48-A666C90C22C3}" type="parTrans" cxnId="{69E4263E-66AA-469E-9D6A-835F7B86DE56}">
      <dgm:prSet/>
      <dgm:spPr/>
      <dgm:t>
        <a:bodyPr/>
        <a:lstStyle/>
        <a:p>
          <a:endParaRPr lang="fr-FR"/>
        </a:p>
      </dgm:t>
    </dgm:pt>
    <dgm:pt modelId="{126B9B3D-8373-4B68-B66D-E88ADBDDD4CB}" type="sibTrans" cxnId="{69E4263E-66AA-469E-9D6A-835F7B86DE56}">
      <dgm:prSet/>
      <dgm:spPr/>
      <dgm:t>
        <a:bodyPr/>
        <a:lstStyle/>
        <a:p>
          <a:endParaRPr lang="fr-FR"/>
        </a:p>
      </dgm:t>
    </dgm:pt>
    <dgm:pt modelId="{08D0D1CB-9993-46AA-962F-7C1B7291316F}">
      <dgm:prSet phldrT="[Texte]" custT="1"/>
      <dgm:spPr/>
      <dgm:t>
        <a:bodyPr/>
        <a:lstStyle/>
        <a:p>
          <a:r>
            <a:rPr lang="fr-FR" sz="800" dirty="0">
              <a:latin typeface="Avenir Next LT Pro Demi" panose="020B0704020202020204" pitchFamily="34" charset="0"/>
            </a:rPr>
            <a:t>Trésorière</a:t>
          </a:r>
        </a:p>
        <a:p>
          <a:r>
            <a:rPr lang="fr-FR" sz="800" dirty="0">
              <a:latin typeface="Avenir Next LT Pro Demi" panose="020B0704020202020204" pitchFamily="34" charset="0"/>
            </a:rPr>
            <a:t>Sandrine Rabier</a:t>
          </a:r>
          <a:br>
            <a:rPr lang="fr-FR" sz="800" dirty="0">
              <a:latin typeface="Avenir Next LT Pro Demi" panose="020B0704020202020204" pitchFamily="34" charset="0"/>
            </a:rPr>
          </a:br>
          <a:r>
            <a:rPr lang="fr-FR" sz="800" dirty="0">
              <a:latin typeface="Avenir Next LT Pro Demi" panose="020B0704020202020204" pitchFamily="34" charset="0"/>
            </a:rPr>
            <a:t>06 75 87 62 22</a:t>
          </a:r>
          <a:br>
            <a:rPr lang="fr-FR" sz="800" dirty="0">
              <a:latin typeface="Avenir Next LT Pro Demi" panose="020B0704020202020204" pitchFamily="34" charset="0"/>
            </a:rPr>
          </a:br>
          <a:r>
            <a:rPr lang="fr-FR" sz="800" dirty="0">
              <a:solidFill>
                <a:schemeClr val="bg1"/>
              </a:solidFill>
              <a:latin typeface="Avenir Next LT Pro Demi" panose="020B0704020202020204" pitchFamily="34" charset="0"/>
            </a:rPr>
            <a:t>tresorierffgcd44gym@gmail.com</a:t>
          </a:r>
        </a:p>
      </dgm:t>
    </dgm:pt>
    <dgm:pt modelId="{8160AEA2-D54C-4E22-AAD0-0256D64415F5}" type="parTrans" cxnId="{2D5D6DBF-481D-47A5-AA04-D05B910B58EC}">
      <dgm:prSet/>
      <dgm:spPr/>
      <dgm:t>
        <a:bodyPr/>
        <a:lstStyle/>
        <a:p>
          <a:endParaRPr lang="fr-FR"/>
        </a:p>
      </dgm:t>
    </dgm:pt>
    <dgm:pt modelId="{8E2F3E5A-4DB0-4079-ADE3-4A72A864ED2D}" type="sibTrans" cxnId="{2D5D6DBF-481D-47A5-AA04-D05B910B58EC}">
      <dgm:prSet/>
      <dgm:spPr/>
      <dgm:t>
        <a:bodyPr/>
        <a:lstStyle/>
        <a:p>
          <a:endParaRPr lang="fr-FR"/>
        </a:p>
      </dgm:t>
    </dgm:pt>
    <dgm:pt modelId="{6061F975-0377-4D7D-85BC-3768CFBE2569}">
      <dgm:prSet phldrT="[Texte]" custT="1"/>
      <dgm:spPr/>
      <dgm:t>
        <a:bodyPr/>
        <a:lstStyle/>
        <a:p>
          <a:r>
            <a:rPr lang="fr-FR" sz="800" dirty="0">
              <a:latin typeface="Avenir Next LT Pro Demi" panose="020B0704020202020204" pitchFamily="34" charset="0"/>
            </a:rPr>
            <a:t>Responsable Salariées</a:t>
          </a:r>
        </a:p>
        <a:p>
          <a:r>
            <a:rPr lang="fr-FR" sz="800" dirty="0">
              <a:latin typeface="Avenir Next LT Pro Demi" panose="020B0704020202020204" pitchFamily="34" charset="0"/>
            </a:rPr>
            <a:t>Marie </a:t>
          </a:r>
          <a:r>
            <a:rPr lang="fr-FR" sz="800" dirty="0" err="1">
              <a:latin typeface="Avenir Next LT Pro Demi" panose="020B0704020202020204" pitchFamily="34" charset="0"/>
            </a:rPr>
            <a:t>Ordronneau</a:t>
          </a:r>
          <a:br>
            <a:rPr lang="fr-FR" sz="800" dirty="0">
              <a:latin typeface="Avenir Next LT Pro Demi" panose="020B0704020202020204" pitchFamily="34" charset="0"/>
            </a:rPr>
          </a:br>
          <a:r>
            <a:rPr lang="fr-FR" sz="800" dirty="0">
              <a:latin typeface="Avenir Next LT Pro Demi" panose="020B0704020202020204" pitchFamily="34" charset="0"/>
            </a:rPr>
            <a:t>06 64 70 83 03</a:t>
          </a:r>
          <a:br>
            <a:rPr lang="fr-FR" sz="800" dirty="0">
              <a:latin typeface="Avenir Next LT Pro Demi" panose="020B0704020202020204" pitchFamily="34" charset="0"/>
            </a:rPr>
          </a:br>
          <a:r>
            <a:rPr lang="fr-FR" sz="800" dirty="0">
              <a:latin typeface="Avenir Next LT Pro Demi" panose="020B0704020202020204" pitchFamily="34" charset="0"/>
            </a:rPr>
            <a:t>jmordronneau@gmail.com</a:t>
          </a:r>
        </a:p>
      </dgm:t>
    </dgm:pt>
    <dgm:pt modelId="{54D7F019-3765-4284-8BBF-50F688F8FDE6}" type="parTrans" cxnId="{814F3C19-2CA1-4FFD-83C7-76A1DD0A40DD}">
      <dgm:prSet/>
      <dgm:spPr/>
      <dgm:t>
        <a:bodyPr/>
        <a:lstStyle/>
        <a:p>
          <a:endParaRPr lang="fr-FR"/>
        </a:p>
      </dgm:t>
    </dgm:pt>
    <dgm:pt modelId="{EF34E73B-6A99-496E-9C76-3FC100FCF066}" type="sibTrans" cxnId="{814F3C19-2CA1-4FFD-83C7-76A1DD0A40DD}">
      <dgm:prSet/>
      <dgm:spPr/>
      <dgm:t>
        <a:bodyPr/>
        <a:lstStyle/>
        <a:p>
          <a:endParaRPr lang="fr-FR"/>
        </a:p>
      </dgm:t>
    </dgm:pt>
    <dgm:pt modelId="{35919FAF-FF37-4ED4-9723-4B980A9B38A1}">
      <dgm:prSet phldrT="[Texte]" custT="1"/>
      <dgm:spPr/>
      <dgm:t>
        <a:bodyPr/>
        <a:lstStyle/>
        <a:p>
          <a:r>
            <a:rPr lang="fr-FR" sz="800" dirty="0">
              <a:latin typeface="Avenir Next LT Pro Demi" panose="020B0704020202020204" pitchFamily="34" charset="0"/>
            </a:rPr>
            <a:t>Secrétaire général</a:t>
          </a:r>
        </a:p>
        <a:p>
          <a:r>
            <a:rPr lang="fr-FR" sz="800" dirty="0">
              <a:latin typeface="Avenir Next LT Pro Demi" panose="020B0704020202020204" pitchFamily="34" charset="0"/>
            </a:rPr>
            <a:t>Karl </a:t>
          </a:r>
          <a:r>
            <a:rPr lang="fr-FR" sz="800" dirty="0" err="1">
              <a:latin typeface="Avenir Next LT Pro Demi" panose="020B0704020202020204" pitchFamily="34" charset="0"/>
            </a:rPr>
            <a:t>Eot</a:t>
          </a:r>
          <a:br>
            <a:rPr lang="fr-FR" sz="800" dirty="0">
              <a:latin typeface="Avenir Next LT Pro Demi" panose="020B0704020202020204" pitchFamily="34" charset="0"/>
            </a:rPr>
          </a:br>
          <a:r>
            <a:rPr lang="fr-FR" sz="800" dirty="0">
              <a:latin typeface="Avenir Next LT Pro Demi" panose="020B0704020202020204" pitchFamily="34" charset="0"/>
            </a:rPr>
            <a:t>06 13 45 84 49</a:t>
          </a:r>
          <a:br>
            <a:rPr lang="fr-FR" sz="800" dirty="0">
              <a:latin typeface="Avenir Next LT Pro Demi" panose="020B0704020202020204" pitchFamily="34" charset="0"/>
            </a:rPr>
          </a:br>
          <a:r>
            <a:rPr lang="fr-FR" sz="800" dirty="0">
              <a:latin typeface="Avenir Next LT Pro Demi" panose="020B0704020202020204" pitchFamily="34" charset="0"/>
            </a:rPr>
            <a:t>eot.karl@orange.fr</a:t>
          </a:r>
        </a:p>
      </dgm:t>
    </dgm:pt>
    <dgm:pt modelId="{B730CFC6-A2AD-44C5-87E8-EC75C63EABAE}" type="parTrans" cxnId="{03A46BB5-A2F5-43D3-A331-84F6A3DEBDE5}">
      <dgm:prSet/>
      <dgm:spPr/>
      <dgm:t>
        <a:bodyPr/>
        <a:lstStyle/>
        <a:p>
          <a:endParaRPr lang="fr-FR"/>
        </a:p>
      </dgm:t>
    </dgm:pt>
    <dgm:pt modelId="{082295ED-7794-46FF-B0A4-22182598E290}" type="sibTrans" cxnId="{03A46BB5-A2F5-43D3-A331-84F6A3DEBDE5}">
      <dgm:prSet/>
      <dgm:spPr/>
      <dgm:t>
        <a:bodyPr/>
        <a:lstStyle/>
        <a:p>
          <a:endParaRPr lang="fr-FR"/>
        </a:p>
      </dgm:t>
    </dgm:pt>
    <dgm:pt modelId="{8F5A8AB4-E91F-4D8D-AD44-0FB9B4D06E8B}">
      <dgm:prSet custT="1"/>
      <dgm:spPr/>
      <dgm:t>
        <a:bodyPr/>
        <a:lstStyle/>
        <a:p>
          <a:r>
            <a:rPr lang="fr-FR" sz="800" dirty="0">
              <a:latin typeface="Avenir Next LT Pro Demi" panose="020B0704020202020204" pitchFamily="34" charset="0"/>
            </a:rPr>
            <a:t>Déléguée Technique Générale</a:t>
          </a:r>
        </a:p>
        <a:p>
          <a:r>
            <a:rPr lang="fr-FR" sz="800" dirty="0">
              <a:latin typeface="Avenir Next LT Pro Demi" panose="020B0704020202020204" pitchFamily="34" charset="0"/>
            </a:rPr>
            <a:t>Marie-Annick Rouleau</a:t>
          </a:r>
          <a:br>
            <a:rPr lang="fr-FR" sz="800" dirty="0">
              <a:latin typeface="Avenir Next LT Pro Demi" panose="020B0704020202020204" pitchFamily="34" charset="0"/>
            </a:rPr>
          </a:br>
          <a:r>
            <a:rPr lang="fr-FR" sz="800" dirty="0">
              <a:latin typeface="Avenir Next LT Pro Demi" panose="020B0704020202020204" pitchFamily="34" charset="0"/>
            </a:rPr>
            <a:t>06 30 22 13 16</a:t>
          </a:r>
          <a:br>
            <a:rPr lang="fr-FR" sz="800" dirty="0">
              <a:latin typeface="Avenir Next LT Pro Demi" panose="020B0704020202020204" pitchFamily="34" charset="0"/>
            </a:rPr>
          </a:br>
          <a:r>
            <a:rPr lang="fr-FR" sz="800" dirty="0">
              <a:latin typeface="Avenir Next LT Pro Demi" panose="020B0704020202020204" pitchFamily="34" charset="0"/>
            </a:rPr>
            <a:t>marie-annick.rouleau@orange.fr</a:t>
          </a:r>
        </a:p>
      </dgm:t>
    </dgm:pt>
    <dgm:pt modelId="{EE385860-69AE-42D9-8D5D-4A7E7271C47D}" type="parTrans" cxnId="{5EEA57E6-0CC1-4FBC-989A-DB50ECA3991D}">
      <dgm:prSet/>
      <dgm:spPr/>
      <dgm:t>
        <a:bodyPr/>
        <a:lstStyle/>
        <a:p>
          <a:endParaRPr lang="fr-FR"/>
        </a:p>
      </dgm:t>
    </dgm:pt>
    <dgm:pt modelId="{72B37440-3BCE-44BC-9771-EA583E52A58F}" type="sibTrans" cxnId="{5EEA57E6-0CC1-4FBC-989A-DB50ECA3991D}">
      <dgm:prSet/>
      <dgm:spPr/>
      <dgm:t>
        <a:bodyPr/>
        <a:lstStyle/>
        <a:p>
          <a:endParaRPr lang="fr-FR"/>
        </a:p>
      </dgm:t>
    </dgm:pt>
    <dgm:pt modelId="{809C453F-857E-4CFC-946A-6DFEA567FE4E}">
      <dgm:prSet custT="1"/>
      <dgm:spPr/>
      <dgm:t>
        <a:bodyPr/>
        <a:lstStyle/>
        <a:p>
          <a:r>
            <a:rPr lang="fr-FR" sz="800" dirty="0">
              <a:latin typeface="Avenir Next LT Pro Demi" panose="020B0704020202020204" pitchFamily="34" charset="0"/>
            </a:rPr>
            <a:t>Membre</a:t>
          </a:r>
        </a:p>
        <a:p>
          <a:r>
            <a:rPr lang="fr-FR" sz="800" dirty="0">
              <a:latin typeface="Avenir Next LT Pro Demi" panose="020B0704020202020204" pitchFamily="34" charset="0"/>
            </a:rPr>
            <a:t>Rémy </a:t>
          </a:r>
          <a:r>
            <a:rPr lang="fr-FR" sz="800" dirty="0" err="1">
              <a:latin typeface="Avenir Next LT Pro Demi" panose="020B0704020202020204" pitchFamily="34" charset="0"/>
            </a:rPr>
            <a:t>Pavia</a:t>
          </a:r>
          <a:br>
            <a:rPr lang="fr-FR" sz="800" dirty="0">
              <a:latin typeface="Avenir Next LT Pro Demi" panose="020B0704020202020204" pitchFamily="34" charset="0"/>
            </a:rPr>
          </a:br>
          <a:r>
            <a:rPr lang="fr-FR" sz="800" dirty="0">
              <a:latin typeface="Avenir Next LT Pro Demi" panose="020B0704020202020204" pitchFamily="34" charset="0"/>
            </a:rPr>
            <a:t>06 84 39 44 49</a:t>
          </a:r>
          <a:br>
            <a:rPr lang="fr-FR" sz="800" dirty="0">
              <a:latin typeface="Avenir Next LT Pro Demi" panose="020B0704020202020204" pitchFamily="34" charset="0"/>
            </a:rPr>
          </a:br>
          <a:r>
            <a:rPr lang="fr-FR" sz="800" dirty="0">
              <a:latin typeface="Avenir Next LT Pro Demi" panose="020B0704020202020204" pitchFamily="34" charset="0"/>
            </a:rPr>
            <a:t>paviaremy@gmail.com</a:t>
          </a:r>
        </a:p>
      </dgm:t>
    </dgm:pt>
    <dgm:pt modelId="{A7983145-FD7C-4452-A8BD-C86FB20B29DB}" type="parTrans" cxnId="{CC7A0A1A-CC6F-487B-81D3-B155F09BABC6}">
      <dgm:prSet/>
      <dgm:spPr/>
      <dgm:t>
        <a:bodyPr/>
        <a:lstStyle/>
        <a:p>
          <a:endParaRPr lang="fr-FR"/>
        </a:p>
      </dgm:t>
    </dgm:pt>
    <dgm:pt modelId="{F3C46715-F9FE-425D-9F1C-184F3D755005}" type="sibTrans" cxnId="{CC7A0A1A-CC6F-487B-81D3-B155F09BABC6}">
      <dgm:prSet/>
      <dgm:spPr/>
      <dgm:t>
        <a:bodyPr/>
        <a:lstStyle/>
        <a:p>
          <a:endParaRPr lang="fr-FR"/>
        </a:p>
      </dgm:t>
    </dgm:pt>
    <dgm:pt modelId="{EAA9ADBC-7551-4CC3-AA08-EF268602DCDA}" type="pres">
      <dgm:prSet presAssocID="{CFA611F5-8DB0-4401-9D5C-6DFAF5D944BC}" presName="hierChild1" presStyleCnt="0">
        <dgm:presLayoutVars>
          <dgm:orgChart val="1"/>
          <dgm:chPref val="1"/>
          <dgm:dir/>
          <dgm:animOne val="branch"/>
          <dgm:animLvl val="lvl"/>
          <dgm:resizeHandles/>
        </dgm:presLayoutVars>
      </dgm:prSet>
      <dgm:spPr/>
    </dgm:pt>
    <dgm:pt modelId="{1412EC33-AF59-4E65-922B-8158B42EE2FB}" type="pres">
      <dgm:prSet presAssocID="{8766A0C7-599B-4794-AAC2-2A080F6976D0}" presName="hierRoot1" presStyleCnt="0">
        <dgm:presLayoutVars>
          <dgm:hierBranch val="init"/>
        </dgm:presLayoutVars>
      </dgm:prSet>
      <dgm:spPr/>
    </dgm:pt>
    <dgm:pt modelId="{96719656-9BA3-4EA8-875D-C7167DDA6CEA}" type="pres">
      <dgm:prSet presAssocID="{8766A0C7-599B-4794-AAC2-2A080F6976D0}" presName="rootComposite1" presStyleCnt="0"/>
      <dgm:spPr/>
    </dgm:pt>
    <dgm:pt modelId="{277B31C7-48B3-4816-A05C-09AF7867D499}" type="pres">
      <dgm:prSet presAssocID="{8766A0C7-599B-4794-AAC2-2A080F6976D0}" presName="rootText1" presStyleLbl="node0" presStyleIdx="0" presStyleCnt="1" custScaleX="55108" custLinFactNeighborX="-13944" custLinFactNeighborY="-4640">
        <dgm:presLayoutVars>
          <dgm:chPref val="3"/>
        </dgm:presLayoutVars>
      </dgm:prSet>
      <dgm:spPr/>
    </dgm:pt>
    <dgm:pt modelId="{B5CCEEA3-B03E-495F-957D-71B1254D1CA2}" type="pres">
      <dgm:prSet presAssocID="{8766A0C7-599B-4794-AAC2-2A080F6976D0}" presName="rootConnector1" presStyleLbl="node1" presStyleIdx="0" presStyleCnt="0"/>
      <dgm:spPr/>
    </dgm:pt>
    <dgm:pt modelId="{CAE40C44-8910-48B0-A28E-FD878D6D8BAA}" type="pres">
      <dgm:prSet presAssocID="{8766A0C7-599B-4794-AAC2-2A080F6976D0}" presName="hierChild2" presStyleCnt="0"/>
      <dgm:spPr/>
    </dgm:pt>
    <dgm:pt modelId="{EAE64975-EAD9-4662-B0D3-879600F9A536}" type="pres">
      <dgm:prSet presAssocID="{8160AEA2-D54C-4E22-AAD0-0256D64415F5}" presName="Name64" presStyleLbl="parChTrans1D2" presStyleIdx="0" presStyleCnt="6"/>
      <dgm:spPr/>
    </dgm:pt>
    <dgm:pt modelId="{91C8067E-D327-4F97-B212-15A055CBB975}" type="pres">
      <dgm:prSet presAssocID="{08D0D1CB-9993-46AA-962F-7C1B7291316F}" presName="hierRoot2" presStyleCnt="0">
        <dgm:presLayoutVars>
          <dgm:hierBranch val="init"/>
        </dgm:presLayoutVars>
      </dgm:prSet>
      <dgm:spPr/>
    </dgm:pt>
    <dgm:pt modelId="{20FB54F8-FA94-436D-89F2-DEF3CED2D47E}" type="pres">
      <dgm:prSet presAssocID="{08D0D1CB-9993-46AA-962F-7C1B7291316F}" presName="rootComposite" presStyleCnt="0"/>
      <dgm:spPr/>
    </dgm:pt>
    <dgm:pt modelId="{A6701121-4FA7-482C-8739-7948AF11601C}" type="pres">
      <dgm:prSet presAssocID="{08D0D1CB-9993-46AA-962F-7C1B7291316F}" presName="rootText" presStyleLbl="node2" presStyleIdx="0" presStyleCnt="5" custScaleX="56868">
        <dgm:presLayoutVars>
          <dgm:chPref val="3"/>
        </dgm:presLayoutVars>
      </dgm:prSet>
      <dgm:spPr/>
    </dgm:pt>
    <dgm:pt modelId="{31A65170-95C3-4648-AE25-900E3A4620D9}" type="pres">
      <dgm:prSet presAssocID="{08D0D1CB-9993-46AA-962F-7C1B7291316F}" presName="rootConnector" presStyleLbl="node2" presStyleIdx="0" presStyleCnt="5"/>
      <dgm:spPr/>
    </dgm:pt>
    <dgm:pt modelId="{6C85AD70-D26D-4139-8467-51705E6BB727}" type="pres">
      <dgm:prSet presAssocID="{08D0D1CB-9993-46AA-962F-7C1B7291316F}" presName="hierChild4" presStyleCnt="0"/>
      <dgm:spPr/>
    </dgm:pt>
    <dgm:pt modelId="{6B5608DA-36A7-4C18-BE26-AF33B759AEB8}" type="pres">
      <dgm:prSet presAssocID="{08D0D1CB-9993-46AA-962F-7C1B7291316F}" presName="hierChild5" presStyleCnt="0"/>
      <dgm:spPr/>
    </dgm:pt>
    <dgm:pt modelId="{9BC61DC4-D75E-4C10-9311-94667B0E9874}" type="pres">
      <dgm:prSet presAssocID="{54D7F019-3765-4284-8BBF-50F688F8FDE6}" presName="Name64" presStyleLbl="parChTrans1D2" presStyleIdx="1" presStyleCnt="6"/>
      <dgm:spPr/>
    </dgm:pt>
    <dgm:pt modelId="{111021C1-76B7-447F-B4A1-9220DA28B565}" type="pres">
      <dgm:prSet presAssocID="{6061F975-0377-4D7D-85BC-3768CFBE2569}" presName="hierRoot2" presStyleCnt="0">
        <dgm:presLayoutVars>
          <dgm:hierBranch val="init"/>
        </dgm:presLayoutVars>
      </dgm:prSet>
      <dgm:spPr/>
    </dgm:pt>
    <dgm:pt modelId="{B1DFF9E3-0ABA-40A7-8E17-211D947115ED}" type="pres">
      <dgm:prSet presAssocID="{6061F975-0377-4D7D-85BC-3768CFBE2569}" presName="rootComposite" presStyleCnt="0"/>
      <dgm:spPr/>
    </dgm:pt>
    <dgm:pt modelId="{D47E74A2-A0A6-42C7-92CB-4DC914045F88}" type="pres">
      <dgm:prSet presAssocID="{6061F975-0377-4D7D-85BC-3768CFBE2569}" presName="rootText" presStyleLbl="node2" presStyleIdx="1" presStyleCnt="5" custScaleX="56868">
        <dgm:presLayoutVars>
          <dgm:chPref val="3"/>
        </dgm:presLayoutVars>
      </dgm:prSet>
      <dgm:spPr/>
    </dgm:pt>
    <dgm:pt modelId="{0E17E3C8-7BE1-4F55-90CC-F250D31BFAE9}" type="pres">
      <dgm:prSet presAssocID="{6061F975-0377-4D7D-85BC-3768CFBE2569}" presName="rootConnector" presStyleLbl="node2" presStyleIdx="1" presStyleCnt="5"/>
      <dgm:spPr/>
    </dgm:pt>
    <dgm:pt modelId="{A04A40E9-9B24-44A6-AD57-B3298749348A}" type="pres">
      <dgm:prSet presAssocID="{6061F975-0377-4D7D-85BC-3768CFBE2569}" presName="hierChild4" presStyleCnt="0"/>
      <dgm:spPr/>
    </dgm:pt>
    <dgm:pt modelId="{E237DA5A-CCDD-475F-AA0F-F50D9B9376D5}" type="pres">
      <dgm:prSet presAssocID="{6061F975-0377-4D7D-85BC-3768CFBE2569}" presName="hierChild5" presStyleCnt="0"/>
      <dgm:spPr/>
    </dgm:pt>
    <dgm:pt modelId="{56C27442-9737-4BF9-8D52-6DF44873917A}" type="pres">
      <dgm:prSet presAssocID="{B730CFC6-A2AD-44C5-87E8-EC75C63EABAE}" presName="Name64" presStyleLbl="parChTrans1D2" presStyleIdx="2" presStyleCnt="6"/>
      <dgm:spPr/>
    </dgm:pt>
    <dgm:pt modelId="{EA322836-11D2-4347-94AF-054F4440618D}" type="pres">
      <dgm:prSet presAssocID="{35919FAF-FF37-4ED4-9723-4B980A9B38A1}" presName="hierRoot2" presStyleCnt="0">
        <dgm:presLayoutVars>
          <dgm:hierBranch val="init"/>
        </dgm:presLayoutVars>
      </dgm:prSet>
      <dgm:spPr/>
    </dgm:pt>
    <dgm:pt modelId="{5E4D5E97-9417-4C04-8927-58975D2406D8}" type="pres">
      <dgm:prSet presAssocID="{35919FAF-FF37-4ED4-9723-4B980A9B38A1}" presName="rootComposite" presStyleCnt="0"/>
      <dgm:spPr/>
    </dgm:pt>
    <dgm:pt modelId="{3A343236-57CE-4796-918A-EB2308F6ED09}" type="pres">
      <dgm:prSet presAssocID="{35919FAF-FF37-4ED4-9723-4B980A9B38A1}" presName="rootText" presStyleLbl="node2" presStyleIdx="2" presStyleCnt="5" custScaleX="56868">
        <dgm:presLayoutVars>
          <dgm:chPref val="3"/>
        </dgm:presLayoutVars>
      </dgm:prSet>
      <dgm:spPr/>
    </dgm:pt>
    <dgm:pt modelId="{DD4D296B-9533-4755-AD4F-D72904C7E59E}" type="pres">
      <dgm:prSet presAssocID="{35919FAF-FF37-4ED4-9723-4B980A9B38A1}" presName="rootConnector" presStyleLbl="node2" presStyleIdx="2" presStyleCnt="5"/>
      <dgm:spPr/>
    </dgm:pt>
    <dgm:pt modelId="{3A460801-773F-4018-AF44-25D3FE8D0E4D}" type="pres">
      <dgm:prSet presAssocID="{35919FAF-FF37-4ED4-9723-4B980A9B38A1}" presName="hierChild4" presStyleCnt="0"/>
      <dgm:spPr/>
    </dgm:pt>
    <dgm:pt modelId="{EF109E97-8CF6-43FB-B076-0A2273E24F00}" type="pres">
      <dgm:prSet presAssocID="{35919FAF-FF37-4ED4-9723-4B980A9B38A1}" presName="hierChild5" presStyleCnt="0"/>
      <dgm:spPr/>
    </dgm:pt>
    <dgm:pt modelId="{FE31863D-066F-4594-B58F-0E554CC68464}" type="pres">
      <dgm:prSet presAssocID="{EE385860-69AE-42D9-8D5D-4A7E7271C47D}" presName="Name64" presStyleLbl="parChTrans1D2" presStyleIdx="3" presStyleCnt="6"/>
      <dgm:spPr/>
    </dgm:pt>
    <dgm:pt modelId="{B78F721F-555D-4827-B2CF-A8AD5D432724}" type="pres">
      <dgm:prSet presAssocID="{8F5A8AB4-E91F-4D8D-AD44-0FB9B4D06E8B}" presName="hierRoot2" presStyleCnt="0">
        <dgm:presLayoutVars>
          <dgm:hierBranch val="init"/>
        </dgm:presLayoutVars>
      </dgm:prSet>
      <dgm:spPr/>
    </dgm:pt>
    <dgm:pt modelId="{7A16E9BF-3DE1-4211-9281-B4EAC9153949}" type="pres">
      <dgm:prSet presAssocID="{8F5A8AB4-E91F-4D8D-AD44-0FB9B4D06E8B}" presName="rootComposite" presStyleCnt="0"/>
      <dgm:spPr/>
    </dgm:pt>
    <dgm:pt modelId="{0A2CACC4-7AD1-494E-BCB9-EA5A1EF9B2DA}" type="pres">
      <dgm:prSet presAssocID="{8F5A8AB4-E91F-4D8D-AD44-0FB9B4D06E8B}" presName="rootText" presStyleLbl="node2" presStyleIdx="3" presStyleCnt="5" custScaleX="56913">
        <dgm:presLayoutVars>
          <dgm:chPref val="3"/>
        </dgm:presLayoutVars>
      </dgm:prSet>
      <dgm:spPr/>
    </dgm:pt>
    <dgm:pt modelId="{01EB0713-9377-447E-A814-17F10A3A39C1}" type="pres">
      <dgm:prSet presAssocID="{8F5A8AB4-E91F-4D8D-AD44-0FB9B4D06E8B}" presName="rootConnector" presStyleLbl="node2" presStyleIdx="3" presStyleCnt="5"/>
      <dgm:spPr/>
    </dgm:pt>
    <dgm:pt modelId="{9954BCFD-816C-4BB5-93A7-14FB5DFC143D}" type="pres">
      <dgm:prSet presAssocID="{8F5A8AB4-E91F-4D8D-AD44-0FB9B4D06E8B}" presName="hierChild4" presStyleCnt="0"/>
      <dgm:spPr/>
    </dgm:pt>
    <dgm:pt modelId="{11CBDAE5-1A82-434A-B476-1EB9FF37F214}" type="pres">
      <dgm:prSet presAssocID="{8F5A8AB4-E91F-4D8D-AD44-0FB9B4D06E8B}" presName="hierChild5" presStyleCnt="0"/>
      <dgm:spPr/>
    </dgm:pt>
    <dgm:pt modelId="{7272A996-E9B3-46EC-B86E-A852526C707C}" type="pres">
      <dgm:prSet presAssocID="{A7983145-FD7C-4452-A8BD-C86FB20B29DB}" presName="Name64" presStyleLbl="parChTrans1D2" presStyleIdx="4" presStyleCnt="6"/>
      <dgm:spPr/>
    </dgm:pt>
    <dgm:pt modelId="{51FFB11A-3CE9-494A-ABE9-4B8B0D0043FC}" type="pres">
      <dgm:prSet presAssocID="{809C453F-857E-4CFC-946A-6DFEA567FE4E}" presName="hierRoot2" presStyleCnt="0">
        <dgm:presLayoutVars>
          <dgm:hierBranch val="init"/>
        </dgm:presLayoutVars>
      </dgm:prSet>
      <dgm:spPr/>
    </dgm:pt>
    <dgm:pt modelId="{FA89A74F-6306-41E6-AFD9-8E43A662A34B}" type="pres">
      <dgm:prSet presAssocID="{809C453F-857E-4CFC-946A-6DFEA567FE4E}" presName="rootComposite" presStyleCnt="0"/>
      <dgm:spPr/>
    </dgm:pt>
    <dgm:pt modelId="{EE8515F4-2C8F-4F78-AD1C-27A13D795E03}" type="pres">
      <dgm:prSet presAssocID="{809C453F-857E-4CFC-946A-6DFEA567FE4E}" presName="rootText" presStyleLbl="node2" presStyleIdx="4" presStyleCnt="5" custScaleX="56868">
        <dgm:presLayoutVars>
          <dgm:chPref val="3"/>
        </dgm:presLayoutVars>
      </dgm:prSet>
      <dgm:spPr/>
    </dgm:pt>
    <dgm:pt modelId="{A78527D7-4BD7-442F-8BD1-697F7EEED84C}" type="pres">
      <dgm:prSet presAssocID="{809C453F-857E-4CFC-946A-6DFEA567FE4E}" presName="rootConnector" presStyleLbl="node2" presStyleIdx="4" presStyleCnt="5"/>
      <dgm:spPr/>
    </dgm:pt>
    <dgm:pt modelId="{11946FE0-EE82-4171-B8ED-11E0CC8C87A5}" type="pres">
      <dgm:prSet presAssocID="{809C453F-857E-4CFC-946A-6DFEA567FE4E}" presName="hierChild4" presStyleCnt="0"/>
      <dgm:spPr/>
    </dgm:pt>
    <dgm:pt modelId="{E85C86B6-4776-4921-8599-8C5E0EB6D9C4}" type="pres">
      <dgm:prSet presAssocID="{809C453F-857E-4CFC-946A-6DFEA567FE4E}" presName="hierChild5" presStyleCnt="0"/>
      <dgm:spPr/>
    </dgm:pt>
    <dgm:pt modelId="{5FC76BDB-FB04-46C8-A5C8-4AF4A3F7F785}" type="pres">
      <dgm:prSet presAssocID="{8766A0C7-599B-4794-AAC2-2A080F6976D0}" presName="hierChild3" presStyleCnt="0"/>
      <dgm:spPr/>
    </dgm:pt>
    <dgm:pt modelId="{5EFC4E74-FF0E-4625-BABC-F225F7B5832F}" type="pres">
      <dgm:prSet presAssocID="{84A2AFB9-9307-46DE-BE48-A666C90C22C3}" presName="Name115" presStyleLbl="parChTrans1D2" presStyleIdx="5" presStyleCnt="6"/>
      <dgm:spPr/>
    </dgm:pt>
    <dgm:pt modelId="{57C31C3A-A84B-4F38-A4B3-94D151A9081C}" type="pres">
      <dgm:prSet presAssocID="{A07A58C1-E097-473A-BF50-5CD1954A6A04}" presName="hierRoot3" presStyleCnt="0">
        <dgm:presLayoutVars>
          <dgm:hierBranch val="init"/>
        </dgm:presLayoutVars>
      </dgm:prSet>
      <dgm:spPr/>
    </dgm:pt>
    <dgm:pt modelId="{4960CABE-0C6F-4CCC-A80F-C9487266B974}" type="pres">
      <dgm:prSet presAssocID="{A07A58C1-E097-473A-BF50-5CD1954A6A04}" presName="rootComposite3" presStyleCnt="0"/>
      <dgm:spPr/>
    </dgm:pt>
    <dgm:pt modelId="{F263E22D-94C2-4292-89EF-9816F928F3C6}" type="pres">
      <dgm:prSet presAssocID="{A07A58C1-E097-473A-BF50-5CD1954A6A04}" presName="rootText3" presStyleLbl="asst1" presStyleIdx="0" presStyleCnt="1" custScaleX="55645" custLinFactY="45863" custLinFactNeighborX="-37802" custLinFactNeighborY="100000">
        <dgm:presLayoutVars>
          <dgm:chPref val="3"/>
        </dgm:presLayoutVars>
      </dgm:prSet>
      <dgm:spPr/>
    </dgm:pt>
    <dgm:pt modelId="{BB72B41B-7C9E-44A0-86E2-ED54309EC090}" type="pres">
      <dgm:prSet presAssocID="{A07A58C1-E097-473A-BF50-5CD1954A6A04}" presName="rootConnector3" presStyleLbl="asst1" presStyleIdx="0" presStyleCnt="1"/>
      <dgm:spPr/>
    </dgm:pt>
    <dgm:pt modelId="{3C2D903F-1801-4E1A-A6A0-7D7043233816}" type="pres">
      <dgm:prSet presAssocID="{A07A58C1-E097-473A-BF50-5CD1954A6A04}" presName="hierChild6" presStyleCnt="0"/>
      <dgm:spPr/>
    </dgm:pt>
    <dgm:pt modelId="{2F3AACC0-7188-45D8-93E8-FB7BE2212508}" type="pres">
      <dgm:prSet presAssocID="{A07A58C1-E097-473A-BF50-5CD1954A6A04}" presName="hierChild7" presStyleCnt="0"/>
      <dgm:spPr/>
    </dgm:pt>
  </dgm:ptLst>
  <dgm:cxnLst>
    <dgm:cxn modelId="{814F3C19-2CA1-4FFD-83C7-76A1DD0A40DD}" srcId="{8766A0C7-599B-4794-AAC2-2A080F6976D0}" destId="{6061F975-0377-4D7D-85BC-3768CFBE2569}" srcOrd="2" destOrd="0" parTransId="{54D7F019-3765-4284-8BBF-50F688F8FDE6}" sibTransId="{EF34E73B-6A99-496E-9C76-3FC100FCF066}"/>
    <dgm:cxn modelId="{CC7A0A1A-CC6F-487B-81D3-B155F09BABC6}" srcId="{8766A0C7-599B-4794-AAC2-2A080F6976D0}" destId="{809C453F-857E-4CFC-946A-6DFEA567FE4E}" srcOrd="5" destOrd="0" parTransId="{A7983145-FD7C-4452-A8BD-C86FB20B29DB}" sibTransId="{F3C46715-F9FE-425D-9F1C-184F3D755005}"/>
    <dgm:cxn modelId="{83B20A1E-FA80-4D5F-A01F-6385F12A84DF}" type="presOf" srcId="{08D0D1CB-9993-46AA-962F-7C1B7291316F}" destId="{A6701121-4FA7-482C-8739-7948AF11601C}" srcOrd="0" destOrd="0" presId="urn:microsoft.com/office/officeart/2009/3/layout/HorizontalOrganizationChart"/>
    <dgm:cxn modelId="{21AC112C-0AC2-4218-9825-A423FDDD2160}" srcId="{CFA611F5-8DB0-4401-9D5C-6DFAF5D944BC}" destId="{8766A0C7-599B-4794-AAC2-2A080F6976D0}" srcOrd="0" destOrd="0" parTransId="{AE0CFE23-F714-43DC-BDED-FB274D3DDD10}" sibTransId="{E2712925-3C2C-4A18-A542-5703ABF1F5C7}"/>
    <dgm:cxn modelId="{F9529F39-D4D3-4C13-AD1B-F077A4FCE67E}" type="presOf" srcId="{84A2AFB9-9307-46DE-BE48-A666C90C22C3}" destId="{5EFC4E74-FF0E-4625-BABC-F225F7B5832F}" srcOrd="0" destOrd="0" presId="urn:microsoft.com/office/officeart/2009/3/layout/HorizontalOrganizationChart"/>
    <dgm:cxn modelId="{4289B63C-4100-478D-8258-984A76CC4BFD}" type="presOf" srcId="{A07A58C1-E097-473A-BF50-5CD1954A6A04}" destId="{F263E22D-94C2-4292-89EF-9816F928F3C6}" srcOrd="0" destOrd="0" presId="urn:microsoft.com/office/officeart/2009/3/layout/HorizontalOrganizationChart"/>
    <dgm:cxn modelId="{69E4263E-66AA-469E-9D6A-835F7B86DE56}" srcId="{8766A0C7-599B-4794-AAC2-2A080F6976D0}" destId="{A07A58C1-E097-473A-BF50-5CD1954A6A04}" srcOrd="0" destOrd="0" parTransId="{84A2AFB9-9307-46DE-BE48-A666C90C22C3}" sibTransId="{126B9B3D-8373-4B68-B66D-E88ADBDDD4CB}"/>
    <dgm:cxn modelId="{73133B68-55B7-4FEC-BD29-FACBED687C5E}" type="presOf" srcId="{A7983145-FD7C-4452-A8BD-C86FB20B29DB}" destId="{7272A996-E9B3-46EC-B86E-A852526C707C}" srcOrd="0" destOrd="0" presId="urn:microsoft.com/office/officeart/2009/3/layout/HorizontalOrganizationChart"/>
    <dgm:cxn modelId="{097B5A4B-277B-4E8E-8DC2-0BDA2F4CE78B}" type="presOf" srcId="{B730CFC6-A2AD-44C5-87E8-EC75C63EABAE}" destId="{56C27442-9737-4BF9-8D52-6DF44873917A}" srcOrd="0" destOrd="0" presId="urn:microsoft.com/office/officeart/2009/3/layout/HorizontalOrganizationChart"/>
    <dgm:cxn modelId="{F69BB04F-E46B-44E4-808D-649BBF8E65EC}" type="presOf" srcId="{8766A0C7-599B-4794-AAC2-2A080F6976D0}" destId="{B5CCEEA3-B03E-495F-957D-71B1254D1CA2}" srcOrd="1" destOrd="0" presId="urn:microsoft.com/office/officeart/2009/3/layout/HorizontalOrganizationChart"/>
    <dgm:cxn modelId="{4EC12E78-CF5B-470D-B2DF-6F5CDCBFD709}" type="presOf" srcId="{8766A0C7-599B-4794-AAC2-2A080F6976D0}" destId="{277B31C7-48B3-4816-A05C-09AF7867D499}" srcOrd="0" destOrd="0" presId="urn:microsoft.com/office/officeart/2009/3/layout/HorizontalOrganizationChart"/>
    <dgm:cxn modelId="{CCEC6059-38AE-47EA-AE5F-F4464EEE2372}" type="presOf" srcId="{809C453F-857E-4CFC-946A-6DFEA567FE4E}" destId="{EE8515F4-2C8F-4F78-AD1C-27A13D795E03}" srcOrd="0" destOrd="0" presId="urn:microsoft.com/office/officeart/2009/3/layout/HorizontalOrganizationChart"/>
    <dgm:cxn modelId="{5F16B75A-D1DA-49D2-8F9F-374DE39D064D}" type="presOf" srcId="{6061F975-0377-4D7D-85BC-3768CFBE2569}" destId="{0E17E3C8-7BE1-4F55-90CC-F250D31BFAE9}" srcOrd="1" destOrd="0" presId="urn:microsoft.com/office/officeart/2009/3/layout/HorizontalOrganizationChart"/>
    <dgm:cxn modelId="{FD6A1480-2306-4AEB-B38D-1786FA6A5674}" type="presOf" srcId="{809C453F-857E-4CFC-946A-6DFEA567FE4E}" destId="{A78527D7-4BD7-442F-8BD1-697F7EEED84C}" srcOrd="1" destOrd="0" presId="urn:microsoft.com/office/officeart/2009/3/layout/HorizontalOrganizationChart"/>
    <dgm:cxn modelId="{67E89F88-9755-4F9F-801E-303FD22A71DC}" type="presOf" srcId="{8160AEA2-D54C-4E22-AAD0-0256D64415F5}" destId="{EAE64975-EAD9-4662-B0D3-879600F9A536}" srcOrd="0" destOrd="0" presId="urn:microsoft.com/office/officeart/2009/3/layout/HorizontalOrganizationChart"/>
    <dgm:cxn modelId="{2FC7A9A4-6EFF-4A86-BC5F-DCEFFF95F599}" type="presOf" srcId="{8F5A8AB4-E91F-4D8D-AD44-0FB9B4D06E8B}" destId="{0A2CACC4-7AD1-494E-BCB9-EA5A1EF9B2DA}" srcOrd="0" destOrd="0" presId="urn:microsoft.com/office/officeart/2009/3/layout/HorizontalOrganizationChart"/>
    <dgm:cxn modelId="{03A46BB5-A2F5-43D3-A331-84F6A3DEBDE5}" srcId="{8766A0C7-599B-4794-AAC2-2A080F6976D0}" destId="{35919FAF-FF37-4ED4-9723-4B980A9B38A1}" srcOrd="3" destOrd="0" parTransId="{B730CFC6-A2AD-44C5-87E8-EC75C63EABAE}" sibTransId="{082295ED-7794-46FF-B0A4-22182598E290}"/>
    <dgm:cxn modelId="{06C952B6-E889-4C19-A8F4-0D8EC2085F98}" type="presOf" srcId="{35919FAF-FF37-4ED4-9723-4B980A9B38A1}" destId="{3A343236-57CE-4796-918A-EB2308F6ED09}" srcOrd="0" destOrd="0" presId="urn:microsoft.com/office/officeart/2009/3/layout/HorizontalOrganizationChart"/>
    <dgm:cxn modelId="{2D5D6DBF-481D-47A5-AA04-D05B910B58EC}" srcId="{8766A0C7-599B-4794-AAC2-2A080F6976D0}" destId="{08D0D1CB-9993-46AA-962F-7C1B7291316F}" srcOrd="1" destOrd="0" parTransId="{8160AEA2-D54C-4E22-AAD0-0256D64415F5}" sibTransId="{8E2F3E5A-4DB0-4079-ADE3-4A72A864ED2D}"/>
    <dgm:cxn modelId="{DFBD35C5-FF90-4A84-8A0E-2F8088DB8BE4}" type="presOf" srcId="{EE385860-69AE-42D9-8D5D-4A7E7271C47D}" destId="{FE31863D-066F-4594-B58F-0E554CC68464}" srcOrd="0" destOrd="0" presId="urn:microsoft.com/office/officeart/2009/3/layout/HorizontalOrganizationChart"/>
    <dgm:cxn modelId="{A7FC56CA-DD8B-4BC9-A660-6350B136650C}" type="presOf" srcId="{CFA611F5-8DB0-4401-9D5C-6DFAF5D944BC}" destId="{EAA9ADBC-7551-4CC3-AA08-EF268602DCDA}" srcOrd="0" destOrd="0" presId="urn:microsoft.com/office/officeart/2009/3/layout/HorizontalOrganizationChart"/>
    <dgm:cxn modelId="{FB9B16D5-854B-4B8E-9284-BDFB7163FCB8}" type="presOf" srcId="{A07A58C1-E097-473A-BF50-5CD1954A6A04}" destId="{BB72B41B-7C9E-44A0-86E2-ED54309EC090}" srcOrd="1" destOrd="0" presId="urn:microsoft.com/office/officeart/2009/3/layout/HorizontalOrganizationChart"/>
    <dgm:cxn modelId="{3690BBD8-D89A-49EB-BE99-A07CBC631A6A}" type="presOf" srcId="{54D7F019-3765-4284-8BBF-50F688F8FDE6}" destId="{9BC61DC4-D75E-4C10-9311-94667B0E9874}" srcOrd="0" destOrd="0" presId="urn:microsoft.com/office/officeart/2009/3/layout/HorizontalOrganizationChart"/>
    <dgm:cxn modelId="{EF07C5DB-B56F-46D9-BD8A-1C812E0ECAA3}" type="presOf" srcId="{08D0D1CB-9993-46AA-962F-7C1B7291316F}" destId="{31A65170-95C3-4648-AE25-900E3A4620D9}" srcOrd="1" destOrd="0" presId="urn:microsoft.com/office/officeart/2009/3/layout/HorizontalOrganizationChart"/>
    <dgm:cxn modelId="{F68D8FE2-FDF9-4338-85F6-480F8F08801E}" type="presOf" srcId="{35919FAF-FF37-4ED4-9723-4B980A9B38A1}" destId="{DD4D296B-9533-4755-AD4F-D72904C7E59E}" srcOrd="1" destOrd="0" presId="urn:microsoft.com/office/officeart/2009/3/layout/HorizontalOrganizationChart"/>
    <dgm:cxn modelId="{5EEA57E6-0CC1-4FBC-989A-DB50ECA3991D}" srcId="{8766A0C7-599B-4794-AAC2-2A080F6976D0}" destId="{8F5A8AB4-E91F-4D8D-AD44-0FB9B4D06E8B}" srcOrd="4" destOrd="0" parTransId="{EE385860-69AE-42D9-8D5D-4A7E7271C47D}" sibTransId="{72B37440-3BCE-44BC-9771-EA583E52A58F}"/>
    <dgm:cxn modelId="{DDAFFEF6-62C4-4725-ADCA-D0A9DCE4CE91}" type="presOf" srcId="{6061F975-0377-4D7D-85BC-3768CFBE2569}" destId="{D47E74A2-A0A6-42C7-92CB-4DC914045F88}" srcOrd="0" destOrd="0" presId="urn:microsoft.com/office/officeart/2009/3/layout/HorizontalOrganizationChart"/>
    <dgm:cxn modelId="{3A0D87FD-7DC4-41FA-8C4C-D949F6072425}" type="presOf" srcId="{8F5A8AB4-E91F-4D8D-AD44-0FB9B4D06E8B}" destId="{01EB0713-9377-447E-A814-17F10A3A39C1}" srcOrd="1" destOrd="0" presId="urn:microsoft.com/office/officeart/2009/3/layout/HorizontalOrganizationChart"/>
    <dgm:cxn modelId="{2AE5246F-FE43-4BAE-8BDB-058F83AEE069}" type="presParOf" srcId="{EAA9ADBC-7551-4CC3-AA08-EF268602DCDA}" destId="{1412EC33-AF59-4E65-922B-8158B42EE2FB}" srcOrd="0" destOrd="0" presId="urn:microsoft.com/office/officeart/2009/3/layout/HorizontalOrganizationChart"/>
    <dgm:cxn modelId="{D6C51A55-C1E9-4E72-BF59-690377E7EA54}" type="presParOf" srcId="{1412EC33-AF59-4E65-922B-8158B42EE2FB}" destId="{96719656-9BA3-4EA8-875D-C7167DDA6CEA}" srcOrd="0" destOrd="0" presId="urn:microsoft.com/office/officeart/2009/3/layout/HorizontalOrganizationChart"/>
    <dgm:cxn modelId="{964BD59E-FEFF-4758-8A3A-505B95E16F73}" type="presParOf" srcId="{96719656-9BA3-4EA8-875D-C7167DDA6CEA}" destId="{277B31C7-48B3-4816-A05C-09AF7867D499}" srcOrd="0" destOrd="0" presId="urn:microsoft.com/office/officeart/2009/3/layout/HorizontalOrganizationChart"/>
    <dgm:cxn modelId="{EF52D34A-5BB6-420A-86BC-173331FD9BCF}" type="presParOf" srcId="{96719656-9BA3-4EA8-875D-C7167DDA6CEA}" destId="{B5CCEEA3-B03E-495F-957D-71B1254D1CA2}" srcOrd="1" destOrd="0" presId="urn:microsoft.com/office/officeart/2009/3/layout/HorizontalOrganizationChart"/>
    <dgm:cxn modelId="{96EDD783-4918-4932-86A4-4886CF07659D}" type="presParOf" srcId="{1412EC33-AF59-4E65-922B-8158B42EE2FB}" destId="{CAE40C44-8910-48B0-A28E-FD878D6D8BAA}" srcOrd="1" destOrd="0" presId="urn:microsoft.com/office/officeart/2009/3/layout/HorizontalOrganizationChart"/>
    <dgm:cxn modelId="{0E507245-BA51-44CD-B33C-B08D37E02648}" type="presParOf" srcId="{CAE40C44-8910-48B0-A28E-FD878D6D8BAA}" destId="{EAE64975-EAD9-4662-B0D3-879600F9A536}" srcOrd="0" destOrd="0" presId="urn:microsoft.com/office/officeart/2009/3/layout/HorizontalOrganizationChart"/>
    <dgm:cxn modelId="{A918D5B3-B4BB-4E0D-AF77-ECF903FFE6A9}" type="presParOf" srcId="{CAE40C44-8910-48B0-A28E-FD878D6D8BAA}" destId="{91C8067E-D327-4F97-B212-15A055CBB975}" srcOrd="1" destOrd="0" presId="urn:microsoft.com/office/officeart/2009/3/layout/HorizontalOrganizationChart"/>
    <dgm:cxn modelId="{91B0BA18-7C63-41B8-A00D-BB2BD5EC659B}" type="presParOf" srcId="{91C8067E-D327-4F97-B212-15A055CBB975}" destId="{20FB54F8-FA94-436D-89F2-DEF3CED2D47E}" srcOrd="0" destOrd="0" presId="urn:microsoft.com/office/officeart/2009/3/layout/HorizontalOrganizationChart"/>
    <dgm:cxn modelId="{A1FC8BCB-2527-49AA-8C8D-35DC2AFD8913}" type="presParOf" srcId="{20FB54F8-FA94-436D-89F2-DEF3CED2D47E}" destId="{A6701121-4FA7-482C-8739-7948AF11601C}" srcOrd="0" destOrd="0" presId="urn:microsoft.com/office/officeart/2009/3/layout/HorizontalOrganizationChart"/>
    <dgm:cxn modelId="{D4E050AC-935B-40F4-AAFC-824641E41DCF}" type="presParOf" srcId="{20FB54F8-FA94-436D-89F2-DEF3CED2D47E}" destId="{31A65170-95C3-4648-AE25-900E3A4620D9}" srcOrd="1" destOrd="0" presId="urn:microsoft.com/office/officeart/2009/3/layout/HorizontalOrganizationChart"/>
    <dgm:cxn modelId="{08242190-A3D8-48ED-BCDD-23ACB5F7B0F8}" type="presParOf" srcId="{91C8067E-D327-4F97-B212-15A055CBB975}" destId="{6C85AD70-D26D-4139-8467-51705E6BB727}" srcOrd="1" destOrd="0" presId="urn:microsoft.com/office/officeart/2009/3/layout/HorizontalOrganizationChart"/>
    <dgm:cxn modelId="{9C99EBED-CC08-4D7C-81E8-D96755F164E4}" type="presParOf" srcId="{91C8067E-D327-4F97-B212-15A055CBB975}" destId="{6B5608DA-36A7-4C18-BE26-AF33B759AEB8}" srcOrd="2" destOrd="0" presId="urn:microsoft.com/office/officeart/2009/3/layout/HorizontalOrganizationChart"/>
    <dgm:cxn modelId="{A6BE75BE-85AA-4BF5-888B-9AEEB8CC4BA6}" type="presParOf" srcId="{CAE40C44-8910-48B0-A28E-FD878D6D8BAA}" destId="{9BC61DC4-D75E-4C10-9311-94667B0E9874}" srcOrd="2" destOrd="0" presId="urn:microsoft.com/office/officeart/2009/3/layout/HorizontalOrganizationChart"/>
    <dgm:cxn modelId="{12551C76-5F50-4138-959C-536A08ECEE36}" type="presParOf" srcId="{CAE40C44-8910-48B0-A28E-FD878D6D8BAA}" destId="{111021C1-76B7-447F-B4A1-9220DA28B565}" srcOrd="3" destOrd="0" presId="urn:microsoft.com/office/officeart/2009/3/layout/HorizontalOrganizationChart"/>
    <dgm:cxn modelId="{402B487C-AB9D-4760-A3F9-3A37A7C16B4F}" type="presParOf" srcId="{111021C1-76B7-447F-B4A1-9220DA28B565}" destId="{B1DFF9E3-0ABA-40A7-8E17-211D947115ED}" srcOrd="0" destOrd="0" presId="urn:microsoft.com/office/officeart/2009/3/layout/HorizontalOrganizationChart"/>
    <dgm:cxn modelId="{C395C98F-10E0-4E68-BFAA-E322D13D334F}" type="presParOf" srcId="{B1DFF9E3-0ABA-40A7-8E17-211D947115ED}" destId="{D47E74A2-A0A6-42C7-92CB-4DC914045F88}" srcOrd="0" destOrd="0" presId="urn:microsoft.com/office/officeart/2009/3/layout/HorizontalOrganizationChart"/>
    <dgm:cxn modelId="{8FC350AF-A211-41C9-B1F9-FFFD51BB2E9D}" type="presParOf" srcId="{B1DFF9E3-0ABA-40A7-8E17-211D947115ED}" destId="{0E17E3C8-7BE1-4F55-90CC-F250D31BFAE9}" srcOrd="1" destOrd="0" presId="urn:microsoft.com/office/officeart/2009/3/layout/HorizontalOrganizationChart"/>
    <dgm:cxn modelId="{3A0B48B9-DF50-486F-83F1-2404E22D90C1}" type="presParOf" srcId="{111021C1-76B7-447F-B4A1-9220DA28B565}" destId="{A04A40E9-9B24-44A6-AD57-B3298749348A}" srcOrd="1" destOrd="0" presId="urn:microsoft.com/office/officeart/2009/3/layout/HorizontalOrganizationChart"/>
    <dgm:cxn modelId="{8A5A1313-E85F-4F45-9279-EC13DF2F287F}" type="presParOf" srcId="{111021C1-76B7-447F-B4A1-9220DA28B565}" destId="{E237DA5A-CCDD-475F-AA0F-F50D9B9376D5}" srcOrd="2" destOrd="0" presId="urn:microsoft.com/office/officeart/2009/3/layout/HorizontalOrganizationChart"/>
    <dgm:cxn modelId="{4A8F852E-DF62-410F-999F-EA390118D3DB}" type="presParOf" srcId="{CAE40C44-8910-48B0-A28E-FD878D6D8BAA}" destId="{56C27442-9737-4BF9-8D52-6DF44873917A}" srcOrd="4" destOrd="0" presId="urn:microsoft.com/office/officeart/2009/3/layout/HorizontalOrganizationChart"/>
    <dgm:cxn modelId="{9D5C6FAF-5E22-47DA-B551-ABFD6C623FDD}" type="presParOf" srcId="{CAE40C44-8910-48B0-A28E-FD878D6D8BAA}" destId="{EA322836-11D2-4347-94AF-054F4440618D}" srcOrd="5" destOrd="0" presId="urn:microsoft.com/office/officeart/2009/3/layout/HorizontalOrganizationChart"/>
    <dgm:cxn modelId="{E3E99A51-D7FA-4148-AEA4-B4C0C5B76E49}" type="presParOf" srcId="{EA322836-11D2-4347-94AF-054F4440618D}" destId="{5E4D5E97-9417-4C04-8927-58975D2406D8}" srcOrd="0" destOrd="0" presId="urn:microsoft.com/office/officeart/2009/3/layout/HorizontalOrganizationChart"/>
    <dgm:cxn modelId="{4756BC6D-8680-4A55-B6D2-6FB062F66B5D}" type="presParOf" srcId="{5E4D5E97-9417-4C04-8927-58975D2406D8}" destId="{3A343236-57CE-4796-918A-EB2308F6ED09}" srcOrd="0" destOrd="0" presId="urn:microsoft.com/office/officeart/2009/3/layout/HorizontalOrganizationChart"/>
    <dgm:cxn modelId="{C3B899D0-2B3A-46AC-B623-4D48D293DE82}" type="presParOf" srcId="{5E4D5E97-9417-4C04-8927-58975D2406D8}" destId="{DD4D296B-9533-4755-AD4F-D72904C7E59E}" srcOrd="1" destOrd="0" presId="urn:microsoft.com/office/officeart/2009/3/layout/HorizontalOrganizationChart"/>
    <dgm:cxn modelId="{422F467F-830D-4CB6-940F-41B737F7604C}" type="presParOf" srcId="{EA322836-11D2-4347-94AF-054F4440618D}" destId="{3A460801-773F-4018-AF44-25D3FE8D0E4D}" srcOrd="1" destOrd="0" presId="urn:microsoft.com/office/officeart/2009/3/layout/HorizontalOrganizationChart"/>
    <dgm:cxn modelId="{AA6CDB04-97EB-4ACC-8E9C-363915CB21C2}" type="presParOf" srcId="{EA322836-11D2-4347-94AF-054F4440618D}" destId="{EF109E97-8CF6-43FB-B076-0A2273E24F00}" srcOrd="2" destOrd="0" presId="urn:microsoft.com/office/officeart/2009/3/layout/HorizontalOrganizationChart"/>
    <dgm:cxn modelId="{4B3B5A20-7C65-4A3D-A921-35C30E8CE19D}" type="presParOf" srcId="{CAE40C44-8910-48B0-A28E-FD878D6D8BAA}" destId="{FE31863D-066F-4594-B58F-0E554CC68464}" srcOrd="6" destOrd="0" presId="urn:microsoft.com/office/officeart/2009/3/layout/HorizontalOrganizationChart"/>
    <dgm:cxn modelId="{FB4BA821-7139-42A9-B24C-458AE41809A3}" type="presParOf" srcId="{CAE40C44-8910-48B0-A28E-FD878D6D8BAA}" destId="{B78F721F-555D-4827-B2CF-A8AD5D432724}" srcOrd="7" destOrd="0" presId="urn:microsoft.com/office/officeart/2009/3/layout/HorizontalOrganizationChart"/>
    <dgm:cxn modelId="{36033FC2-0803-488F-B334-8A676FB74F95}" type="presParOf" srcId="{B78F721F-555D-4827-B2CF-A8AD5D432724}" destId="{7A16E9BF-3DE1-4211-9281-B4EAC9153949}" srcOrd="0" destOrd="0" presId="urn:microsoft.com/office/officeart/2009/3/layout/HorizontalOrganizationChart"/>
    <dgm:cxn modelId="{B120CC86-2A6C-4F04-88AD-FBEE18174487}" type="presParOf" srcId="{7A16E9BF-3DE1-4211-9281-B4EAC9153949}" destId="{0A2CACC4-7AD1-494E-BCB9-EA5A1EF9B2DA}" srcOrd="0" destOrd="0" presId="urn:microsoft.com/office/officeart/2009/3/layout/HorizontalOrganizationChart"/>
    <dgm:cxn modelId="{5249C271-D9A2-4DFF-AADB-E4E3042C1B36}" type="presParOf" srcId="{7A16E9BF-3DE1-4211-9281-B4EAC9153949}" destId="{01EB0713-9377-447E-A814-17F10A3A39C1}" srcOrd="1" destOrd="0" presId="urn:microsoft.com/office/officeart/2009/3/layout/HorizontalOrganizationChart"/>
    <dgm:cxn modelId="{48CB10E1-53D2-44AF-9AAE-6D4A2C0A2C60}" type="presParOf" srcId="{B78F721F-555D-4827-B2CF-A8AD5D432724}" destId="{9954BCFD-816C-4BB5-93A7-14FB5DFC143D}" srcOrd="1" destOrd="0" presId="urn:microsoft.com/office/officeart/2009/3/layout/HorizontalOrganizationChart"/>
    <dgm:cxn modelId="{E3308363-887B-42DB-9CB0-A5A7731D2B68}" type="presParOf" srcId="{B78F721F-555D-4827-B2CF-A8AD5D432724}" destId="{11CBDAE5-1A82-434A-B476-1EB9FF37F214}" srcOrd="2" destOrd="0" presId="urn:microsoft.com/office/officeart/2009/3/layout/HorizontalOrganizationChart"/>
    <dgm:cxn modelId="{0C1B0A66-8AA5-4CE3-B6CE-4F3454A53C04}" type="presParOf" srcId="{CAE40C44-8910-48B0-A28E-FD878D6D8BAA}" destId="{7272A996-E9B3-46EC-B86E-A852526C707C}" srcOrd="8" destOrd="0" presId="urn:microsoft.com/office/officeart/2009/3/layout/HorizontalOrganizationChart"/>
    <dgm:cxn modelId="{AA42EF02-7A9F-4763-92F7-26A8B40CDD79}" type="presParOf" srcId="{CAE40C44-8910-48B0-A28E-FD878D6D8BAA}" destId="{51FFB11A-3CE9-494A-ABE9-4B8B0D0043FC}" srcOrd="9" destOrd="0" presId="urn:microsoft.com/office/officeart/2009/3/layout/HorizontalOrganizationChart"/>
    <dgm:cxn modelId="{E02B559A-D700-44DB-8590-5E386809483D}" type="presParOf" srcId="{51FFB11A-3CE9-494A-ABE9-4B8B0D0043FC}" destId="{FA89A74F-6306-41E6-AFD9-8E43A662A34B}" srcOrd="0" destOrd="0" presId="urn:microsoft.com/office/officeart/2009/3/layout/HorizontalOrganizationChart"/>
    <dgm:cxn modelId="{27419B25-BA2C-4651-B02D-40214F5C57BB}" type="presParOf" srcId="{FA89A74F-6306-41E6-AFD9-8E43A662A34B}" destId="{EE8515F4-2C8F-4F78-AD1C-27A13D795E03}" srcOrd="0" destOrd="0" presId="urn:microsoft.com/office/officeart/2009/3/layout/HorizontalOrganizationChart"/>
    <dgm:cxn modelId="{CC1B52D4-250E-46B5-AA91-7DCC92799278}" type="presParOf" srcId="{FA89A74F-6306-41E6-AFD9-8E43A662A34B}" destId="{A78527D7-4BD7-442F-8BD1-697F7EEED84C}" srcOrd="1" destOrd="0" presId="urn:microsoft.com/office/officeart/2009/3/layout/HorizontalOrganizationChart"/>
    <dgm:cxn modelId="{60234939-42B3-41CE-AA67-C8FF1C5BB1F0}" type="presParOf" srcId="{51FFB11A-3CE9-494A-ABE9-4B8B0D0043FC}" destId="{11946FE0-EE82-4171-B8ED-11E0CC8C87A5}" srcOrd="1" destOrd="0" presId="urn:microsoft.com/office/officeart/2009/3/layout/HorizontalOrganizationChart"/>
    <dgm:cxn modelId="{CFCD7148-4C1C-484C-B4A5-AD57BFA59C00}" type="presParOf" srcId="{51FFB11A-3CE9-494A-ABE9-4B8B0D0043FC}" destId="{E85C86B6-4776-4921-8599-8C5E0EB6D9C4}" srcOrd="2" destOrd="0" presId="urn:microsoft.com/office/officeart/2009/3/layout/HorizontalOrganizationChart"/>
    <dgm:cxn modelId="{745DBB54-8C10-48B6-804A-05E4882A742A}" type="presParOf" srcId="{1412EC33-AF59-4E65-922B-8158B42EE2FB}" destId="{5FC76BDB-FB04-46C8-A5C8-4AF4A3F7F785}" srcOrd="2" destOrd="0" presId="urn:microsoft.com/office/officeart/2009/3/layout/HorizontalOrganizationChart"/>
    <dgm:cxn modelId="{434598D1-5901-41A6-A832-CFA5A70640F3}" type="presParOf" srcId="{5FC76BDB-FB04-46C8-A5C8-4AF4A3F7F785}" destId="{5EFC4E74-FF0E-4625-BABC-F225F7B5832F}" srcOrd="0" destOrd="0" presId="urn:microsoft.com/office/officeart/2009/3/layout/HorizontalOrganizationChart"/>
    <dgm:cxn modelId="{F4262CFD-B2E1-43E3-8C6F-F4EB6FD19343}" type="presParOf" srcId="{5FC76BDB-FB04-46C8-A5C8-4AF4A3F7F785}" destId="{57C31C3A-A84B-4F38-A4B3-94D151A9081C}" srcOrd="1" destOrd="0" presId="urn:microsoft.com/office/officeart/2009/3/layout/HorizontalOrganizationChart"/>
    <dgm:cxn modelId="{BE959178-439C-498B-93CB-12F3BBABA319}" type="presParOf" srcId="{57C31C3A-A84B-4F38-A4B3-94D151A9081C}" destId="{4960CABE-0C6F-4CCC-A80F-C9487266B974}" srcOrd="0" destOrd="0" presId="urn:microsoft.com/office/officeart/2009/3/layout/HorizontalOrganizationChart"/>
    <dgm:cxn modelId="{8215EB08-3B5E-4E06-9A80-25DEC9F991B1}" type="presParOf" srcId="{4960CABE-0C6F-4CCC-A80F-C9487266B974}" destId="{F263E22D-94C2-4292-89EF-9816F928F3C6}" srcOrd="0" destOrd="0" presId="urn:microsoft.com/office/officeart/2009/3/layout/HorizontalOrganizationChart"/>
    <dgm:cxn modelId="{2DF5C05F-353F-4AA0-94B0-9C1B57CB8308}" type="presParOf" srcId="{4960CABE-0C6F-4CCC-A80F-C9487266B974}" destId="{BB72B41B-7C9E-44A0-86E2-ED54309EC090}" srcOrd="1" destOrd="0" presId="urn:microsoft.com/office/officeart/2009/3/layout/HorizontalOrganizationChart"/>
    <dgm:cxn modelId="{2865858D-FEA4-40E3-8D43-6371A5BF0EBF}" type="presParOf" srcId="{57C31C3A-A84B-4F38-A4B3-94D151A9081C}" destId="{3C2D903F-1801-4E1A-A6A0-7D7043233816}" srcOrd="1" destOrd="0" presId="urn:microsoft.com/office/officeart/2009/3/layout/HorizontalOrganizationChart"/>
    <dgm:cxn modelId="{ADAAC40E-9348-4A3A-80C1-9CB898DFFFBD}" type="presParOf" srcId="{57C31C3A-A84B-4F38-A4B3-94D151A9081C}" destId="{2F3AACC0-7188-45D8-93E8-FB7BE2212508}"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C4E74-FF0E-4625-BABC-F225F7B5832F}">
      <dsp:nvSpPr>
        <dsp:cNvPr id="0" name=""/>
        <dsp:cNvSpPr/>
      </dsp:nvSpPr>
      <dsp:spPr>
        <a:xfrm>
          <a:off x="1771904" y="2769083"/>
          <a:ext cx="1279028" cy="253727"/>
        </a:xfrm>
        <a:custGeom>
          <a:avLst/>
          <a:gdLst/>
          <a:ahLst/>
          <a:cxnLst/>
          <a:rect l="0" t="0" r="0" b="0"/>
          <a:pathLst>
            <a:path>
              <a:moveTo>
                <a:pt x="0" y="0"/>
              </a:moveTo>
              <a:lnTo>
                <a:pt x="1279028" y="0"/>
              </a:lnTo>
              <a:lnTo>
                <a:pt x="1279028" y="253727"/>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72A996-E9B3-46EC-B86E-A852526C707C}">
      <dsp:nvSpPr>
        <dsp:cNvPr id="0" name=""/>
        <dsp:cNvSpPr/>
      </dsp:nvSpPr>
      <dsp:spPr>
        <a:xfrm>
          <a:off x="1771904" y="2769083"/>
          <a:ext cx="3652486" cy="2423095"/>
        </a:xfrm>
        <a:custGeom>
          <a:avLst/>
          <a:gdLst/>
          <a:ahLst/>
          <a:cxnLst/>
          <a:rect l="0" t="0" r="0" b="0"/>
          <a:pathLst>
            <a:path>
              <a:moveTo>
                <a:pt x="0" y="0"/>
              </a:moveTo>
              <a:lnTo>
                <a:pt x="3375292" y="0"/>
              </a:lnTo>
              <a:lnTo>
                <a:pt x="3375292" y="2423095"/>
              </a:lnTo>
              <a:lnTo>
                <a:pt x="3652486" y="242309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1863D-066F-4594-B58F-0E554CC68464}">
      <dsp:nvSpPr>
        <dsp:cNvPr id="0" name=""/>
        <dsp:cNvSpPr/>
      </dsp:nvSpPr>
      <dsp:spPr>
        <a:xfrm>
          <a:off x="1771904" y="2769083"/>
          <a:ext cx="3652486" cy="1231162"/>
        </a:xfrm>
        <a:custGeom>
          <a:avLst/>
          <a:gdLst/>
          <a:ahLst/>
          <a:cxnLst/>
          <a:rect l="0" t="0" r="0" b="0"/>
          <a:pathLst>
            <a:path>
              <a:moveTo>
                <a:pt x="0" y="0"/>
              </a:moveTo>
              <a:lnTo>
                <a:pt x="3375292" y="0"/>
              </a:lnTo>
              <a:lnTo>
                <a:pt x="3375292" y="1231162"/>
              </a:lnTo>
              <a:lnTo>
                <a:pt x="3652486" y="1231162"/>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27442-9737-4BF9-8D52-6DF44873917A}">
      <dsp:nvSpPr>
        <dsp:cNvPr id="0" name=""/>
        <dsp:cNvSpPr/>
      </dsp:nvSpPr>
      <dsp:spPr>
        <a:xfrm>
          <a:off x="1771904" y="2723363"/>
          <a:ext cx="3652486" cy="91440"/>
        </a:xfrm>
        <a:custGeom>
          <a:avLst/>
          <a:gdLst/>
          <a:ahLst/>
          <a:cxnLst/>
          <a:rect l="0" t="0" r="0" b="0"/>
          <a:pathLst>
            <a:path>
              <a:moveTo>
                <a:pt x="0" y="45720"/>
              </a:moveTo>
              <a:lnTo>
                <a:pt x="3375292" y="45720"/>
              </a:lnTo>
              <a:lnTo>
                <a:pt x="3375292" y="84948"/>
              </a:lnTo>
              <a:lnTo>
                <a:pt x="3652486" y="8494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C61DC4-D75E-4C10-9311-94667B0E9874}">
      <dsp:nvSpPr>
        <dsp:cNvPr id="0" name=""/>
        <dsp:cNvSpPr/>
      </dsp:nvSpPr>
      <dsp:spPr>
        <a:xfrm>
          <a:off x="1771904" y="1616378"/>
          <a:ext cx="3652486" cy="1152705"/>
        </a:xfrm>
        <a:custGeom>
          <a:avLst/>
          <a:gdLst/>
          <a:ahLst/>
          <a:cxnLst/>
          <a:rect l="0" t="0" r="0" b="0"/>
          <a:pathLst>
            <a:path>
              <a:moveTo>
                <a:pt x="0" y="1152705"/>
              </a:moveTo>
              <a:lnTo>
                <a:pt x="3375292" y="1152705"/>
              </a:lnTo>
              <a:lnTo>
                <a:pt x="3375292" y="0"/>
              </a:lnTo>
              <a:lnTo>
                <a:pt x="3652486"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E64975-EAD9-4662-B0D3-879600F9A536}">
      <dsp:nvSpPr>
        <dsp:cNvPr id="0" name=""/>
        <dsp:cNvSpPr/>
      </dsp:nvSpPr>
      <dsp:spPr>
        <a:xfrm>
          <a:off x="1771904" y="424444"/>
          <a:ext cx="3652486" cy="2344638"/>
        </a:xfrm>
        <a:custGeom>
          <a:avLst/>
          <a:gdLst/>
          <a:ahLst/>
          <a:cxnLst/>
          <a:rect l="0" t="0" r="0" b="0"/>
          <a:pathLst>
            <a:path>
              <a:moveTo>
                <a:pt x="0" y="2344638"/>
              </a:moveTo>
              <a:lnTo>
                <a:pt x="3375292" y="2344638"/>
              </a:lnTo>
              <a:lnTo>
                <a:pt x="3375292" y="0"/>
              </a:lnTo>
              <a:lnTo>
                <a:pt x="3652486"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7B31C7-48B3-4816-A05C-09AF7867D499}">
      <dsp:nvSpPr>
        <dsp:cNvPr id="0" name=""/>
        <dsp:cNvSpPr/>
      </dsp:nvSpPr>
      <dsp:spPr>
        <a:xfrm>
          <a:off x="244344" y="2346362"/>
          <a:ext cx="1527560" cy="845441"/>
        </a:xfrm>
        <a:prstGeom prst="rect">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Présidente</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Béatrice GUIGNARD</a:t>
          </a:r>
          <a:br>
            <a:rPr lang="fr-FR" sz="800" kern="1200" dirty="0">
              <a:latin typeface="Avenir Next LT Pro Demi" panose="020B0704020202020204" pitchFamily="34" charset="0"/>
            </a:rPr>
          </a:br>
          <a:r>
            <a:rPr lang="fr-FR" sz="800" kern="1200" dirty="0">
              <a:latin typeface="Avenir Next LT Pro Demi" panose="020B0704020202020204" pitchFamily="34" charset="0"/>
            </a:rPr>
            <a:t>0613 62 39 26</a:t>
          </a:r>
          <a:br>
            <a:rPr lang="fr-FR" sz="800" kern="1200" dirty="0">
              <a:latin typeface="Avenir Next LT Pro Demi" panose="020B0704020202020204" pitchFamily="34" charset="0"/>
            </a:rPr>
          </a:br>
          <a:r>
            <a:rPr lang="fr-FR" sz="800" kern="1200" dirty="0">
              <a:latin typeface="Avenir Next LT Pro Demi" panose="020B0704020202020204" pitchFamily="34" charset="0"/>
            </a:rPr>
            <a:t>bea.c.guignard@hotmail.fr</a:t>
          </a:r>
        </a:p>
      </dsp:txBody>
      <dsp:txXfrm>
        <a:off x="244344" y="2346362"/>
        <a:ext cx="1527560" cy="845441"/>
      </dsp:txXfrm>
    </dsp:sp>
    <dsp:sp modelId="{A6701121-4FA7-482C-8739-7948AF11601C}">
      <dsp:nvSpPr>
        <dsp:cNvPr id="0" name=""/>
        <dsp:cNvSpPr/>
      </dsp:nvSpPr>
      <dsp:spPr>
        <a:xfrm>
          <a:off x="5424391" y="1723"/>
          <a:ext cx="1576346" cy="84544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Trésorière</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Sandrine Rabier</a:t>
          </a:r>
          <a:br>
            <a:rPr lang="fr-FR" sz="800" kern="1200" dirty="0">
              <a:latin typeface="Avenir Next LT Pro Demi" panose="020B0704020202020204" pitchFamily="34" charset="0"/>
            </a:rPr>
          </a:br>
          <a:r>
            <a:rPr lang="fr-FR" sz="800" kern="1200" dirty="0">
              <a:latin typeface="Avenir Next LT Pro Demi" panose="020B0704020202020204" pitchFamily="34" charset="0"/>
            </a:rPr>
            <a:t>06 75 87 62 22</a:t>
          </a:r>
          <a:br>
            <a:rPr lang="fr-FR" sz="800" kern="1200" dirty="0">
              <a:latin typeface="Avenir Next LT Pro Demi" panose="020B0704020202020204" pitchFamily="34" charset="0"/>
            </a:rPr>
          </a:br>
          <a:r>
            <a:rPr lang="fr-FR" sz="800" kern="1200" dirty="0">
              <a:solidFill>
                <a:schemeClr val="bg1"/>
              </a:solidFill>
              <a:latin typeface="Avenir Next LT Pro Demi" panose="020B0704020202020204" pitchFamily="34" charset="0"/>
            </a:rPr>
            <a:t>tresorierffgcd44gym@gmail.com</a:t>
          </a:r>
        </a:p>
      </dsp:txBody>
      <dsp:txXfrm>
        <a:off x="5424391" y="1723"/>
        <a:ext cx="1576346" cy="845441"/>
      </dsp:txXfrm>
    </dsp:sp>
    <dsp:sp modelId="{D47E74A2-A0A6-42C7-92CB-4DC914045F88}">
      <dsp:nvSpPr>
        <dsp:cNvPr id="0" name=""/>
        <dsp:cNvSpPr/>
      </dsp:nvSpPr>
      <dsp:spPr>
        <a:xfrm>
          <a:off x="5424391" y="1193657"/>
          <a:ext cx="1576346" cy="84544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Responsable Salariées</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Marie </a:t>
          </a:r>
          <a:r>
            <a:rPr lang="fr-FR" sz="800" kern="1200" dirty="0" err="1">
              <a:latin typeface="Avenir Next LT Pro Demi" panose="020B0704020202020204" pitchFamily="34" charset="0"/>
            </a:rPr>
            <a:t>Ordronneau</a:t>
          </a:r>
          <a:br>
            <a:rPr lang="fr-FR" sz="800" kern="1200" dirty="0">
              <a:latin typeface="Avenir Next LT Pro Demi" panose="020B0704020202020204" pitchFamily="34" charset="0"/>
            </a:rPr>
          </a:br>
          <a:r>
            <a:rPr lang="fr-FR" sz="800" kern="1200" dirty="0">
              <a:latin typeface="Avenir Next LT Pro Demi" panose="020B0704020202020204" pitchFamily="34" charset="0"/>
            </a:rPr>
            <a:t>06 64 70 83 03</a:t>
          </a:r>
          <a:br>
            <a:rPr lang="fr-FR" sz="800" kern="1200" dirty="0">
              <a:latin typeface="Avenir Next LT Pro Demi" panose="020B0704020202020204" pitchFamily="34" charset="0"/>
            </a:rPr>
          </a:br>
          <a:r>
            <a:rPr lang="fr-FR" sz="800" kern="1200" dirty="0">
              <a:latin typeface="Avenir Next LT Pro Demi" panose="020B0704020202020204" pitchFamily="34" charset="0"/>
            </a:rPr>
            <a:t>jmordronneau@gmail.com</a:t>
          </a:r>
        </a:p>
      </dsp:txBody>
      <dsp:txXfrm>
        <a:off x="5424391" y="1193657"/>
        <a:ext cx="1576346" cy="845441"/>
      </dsp:txXfrm>
    </dsp:sp>
    <dsp:sp modelId="{3A343236-57CE-4796-918A-EB2308F6ED09}">
      <dsp:nvSpPr>
        <dsp:cNvPr id="0" name=""/>
        <dsp:cNvSpPr/>
      </dsp:nvSpPr>
      <dsp:spPr>
        <a:xfrm>
          <a:off x="5424391" y="2385591"/>
          <a:ext cx="1576346" cy="84544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Secrétaire général</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Karl </a:t>
          </a:r>
          <a:r>
            <a:rPr lang="fr-FR" sz="800" kern="1200" dirty="0" err="1">
              <a:latin typeface="Avenir Next LT Pro Demi" panose="020B0704020202020204" pitchFamily="34" charset="0"/>
            </a:rPr>
            <a:t>Eot</a:t>
          </a:r>
          <a:br>
            <a:rPr lang="fr-FR" sz="800" kern="1200" dirty="0">
              <a:latin typeface="Avenir Next LT Pro Demi" panose="020B0704020202020204" pitchFamily="34" charset="0"/>
            </a:rPr>
          </a:br>
          <a:r>
            <a:rPr lang="fr-FR" sz="800" kern="1200" dirty="0">
              <a:latin typeface="Avenir Next LT Pro Demi" panose="020B0704020202020204" pitchFamily="34" charset="0"/>
            </a:rPr>
            <a:t>06 13 45 84 49</a:t>
          </a:r>
          <a:br>
            <a:rPr lang="fr-FR" sz="800" kern="1200" dirty="0">
              <a:latin typeface="Avenir Next LT Pro Demi" panose="020B0704020202020204" pitchFamily="34" charset="0"/>
            </a:rPr>
          </a:br>
          <a:r>
            <a:rPr lang="fr-FR" sz="800" kern="1200" dirty="0">
              <a:latin typeface="Avenir Next LT Pro Demi" panose="020B0704020202020204" pitchFamily="34" charset="0"/>
            </a:rPr>
            <a:t>eot.karl@orange.fr</a:t>
          </a:r>
        </a:p>
      </dsp:txBody>
      <dsp:txXfrm>
        <a:off x="5424391" y="2385591"/>
        <a:ext cx="1576346" cy="845441"/>
      </dsp:txXfrm>
    </dsp:sp>
    <dsp:sp modelId="{0A2CACC4-7AD1-494E-BCB9-EA5A1EF9B2DA}">
      <dsp:nvSpPr>
        <dsp:cNvPr id="0" name=""/>
        <dsp:cNvSpPr/>
      </dsp:nvSpPr>
      <dsp:spPr>
        <a:xfrm>
          <a:off x="5424391" y="3577525"/>
          <a:ext cx="1577593" cy="84544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Déléguée Technique Générale</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Marie-Annick Rouleau</a:t>
          </a:r>
          <a:br>
            <a:rPr lang="fr-FR" sz="800" kern="1200" dirty="0">
              <a:latin typeface="Avenir Next LT Pro Demi" panose="020B0704020202020204" pitchFamily="34" charset="0"/>
            </a:rPr>
          </a:br>
          <a:r>
            <a:rPr lang="fr-FR" sz="800" kern="1200" dirty="0">
              <a:latin typeface="Avenir Next LT Pro Demi" panose="020B0704020202020204" pitchFamily="34" charset="0"/>
            </a:rPr>
            <a:t>06 30 22 13 16</a:t>
          </a:r>
          <a:br>
            <a:rPr lang="fr-FR" sz="800" kern="1200" dirty="0">
              <a:latin typeface="Avenir Next LT Pro Demi" panose="020B0704020202020204" pitchFamily="34" charset="0"/>
            </a:rPr>
          </a:br>
          <a:r>
            <a:rPr lang="fr-FR" sz="800" kern="1200" dirty="0">
              <a:latin typeface="Avenir Next LT Pro Demi" panose="020B0704020202020204" pitchFamily="34" charset="0"/>
            </a:rPr>
            <a:t>marie-annick.rouleau@orange.fr</a:t>
          </a:r>
        </a:p>
      </dsp:txBody>
      <dsp:txXfrm>
        <a:off x="5424391" y="3577525"/>
        <a:ext cx="1577593" cy="845441"/>
      </dsp:txXfrm>
    </dsp:sp>
    <dsp:sp modelId="{EE8515F4-2C8F-4F78-AD1C-27A13D795E03}">
      <dsp:nvSpPr>
        <dsp:cNvPr id="0" name=""/>
        <dsp:cNvSpPr/>
      </dsp:nvSpPr>
      <dsp:spPr>
        <a:xfrm>
          <a:off x="5424391" y="4769458"/>
          <a:ext cx="1576346" cy="84544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Membre</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Rémy </a:t>
          </a:r>
          <a:r>
            <a:rPr lang="fr-FR" sz="800" kern="1200" dirty="0" err="1">
              <a:latin typeface="Avenir Next LT Pro Demi" panose="020B0704020202020204" pitchFamily="34" charset="0"/>
            </a:rPr>
            <a:t>Pavia</a:t>
          </a:r>
          <a:br>
            <a:rPr lang="fr-FR" sz="800" kern="1200" dirty="0">
              <a:latin typeface="Avenir Next LT Pro Demi" panose="020B0704020202020204" pitchFamily="34" charset="0"/>
            </a:rPr>
          </a:br>
          <a:r>
            <a:rPr lang="fr-FR" sz="800" kern="1200" dirty="0">
              <a:latin typeface="Avenir Next LT Pro Demi" panose="020B0704020202020204" pitchFamily="34" charset="0"/>
            </a:rPr>
            <a:t>06 84 39 44 49</a:t>
          </a:r>
          <a:br>
            <a:rPr lang="fr-FR" sz="800" kern="1200" dirty="0">
              <a:latin typeface="Avenir Next LT Pro Demi" panose="020B0704020202020204" pitchFamily="34" charset="0"/>
            </a:rPr>
          </a:br>
          <a:r>
            <a:rPr lang="fr-FR" sz="800" kern="1200" dirty="0">
              <a:latin typeface="Avenir Next LT Pro Demi" panose="020B0704020202020204" pitchFamily="34" charset="0"/>
            </a:rPr>
            <a:t>paviaremy@gmail.com</a:t>
          </a:r>
        </a:p>
      </dsp:txBody>
      <dsp:txXfrm>
        <a:off x="5424391" y="4769458"/>
        <a:ext cx="1576346" cy="845441"/>
      </dsp:txXfrm>
    </dsp:sp>
    <dsp:sp modelId="{F263E22D-94C2-4292-89EF-9816F928F3C6}">
      <dsp:nvSpPr>
        <dsp:cNvPr id="0" name=""/>
        <dsp:cNvSpPr/>
      </dsp:nvSpPr>
      <dsp:spPr>
        <a:xfrm>
          <a:off x="2279709" y="3022810"/>
          <a:ext cx="1542445" cy="84544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Vice-président</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Yann BOUTEILLÉ</a:t>
          </a:r>
        </a:p>
        <a:p>
          <a:pPr marL="0" lvl="0" indent="0" algn="ctr" defTabSz="355600">
            <a:lnSpc>
              <a:spcPct val="90000"/>
            </a:lnSpc>
            <a:spcBef>
              <a:spcPct val="0"/>
            </a:spcBef>
            <a:spcAft>
              <a:spcPct val="35000"/>
            </a:spcAft>
            <a:buNone/>
          </a:pPr>
          <a:r>
            <a:rPr lang="fr-FR" sz="800" kern="1200" dirty="0">
              <a:latin typeface="Avenir Next LT Pro Demi" panose="020B0704020202020204" pitchFamily="34" charset="0"/>
            </a:rPr>
            <a:t>06 83 29 10 93</a:t>
          </a:r>
          <a:br>
            <a:rPr lang="fr-FR" sz="800" kern="1200" dirty="0">
              <a:latin typeface="Avenir Next LT Pro Demi" panose="020B0704020202020204" pitchFamily="34" charset="0"/>
            </a:rPr>
          </a:br>
          <a:r>
            <a:rPr lang="fr-FR" sz="800" kern="1200" dirty="0">
              <a:latin typeface="Avenir Next LT Pro Demi" panose="020B0704020202020204" pitchFamily="34" charset="0"/>
            </a:rPr>
            <a:t>ya.bouteille@gmail.com</a:t>
          </a:r>
        </a:p>
      </dsp:txBody>
      <dsp:txXfrm>
        <a:off x="2279709" y="3022810"/>
        <a:ext cx="1542445" cy="84544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E745BB-E912-47DA-85A1-29535090D0D7}" type="datetimeFigureOut">
              <a:rPr lang="fr-FR" smtClean="0"/>
              <a:t>22/01/2025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3D052F-8FFE-4878-8FF5-C13610ABD3D2}" type="slidenum">
              <a:rPr lang="fr-FR" smtClean="0"/>
              <a:t>‹N°›</a:t>
            </a:fld>
            <a:endParaRPr lang="fr-FR"/>
          </a:p>
        </p:txBody>
      </p:sp>
    </p:spTree>
    <p:extLst>
      <p:ext uri="{BB962C8B-B14F-4D97-AF65-F5344CB8AC3E}">
        <p14:creationId xmlns:p14="http://schemas.microsoft.com/office/powerpoint/2010/main" val="67955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23D052F-8FFE-4878-8FF5-C13610ABD3D2}" type="slidenum">
              <a:rPr lang="fr-FR" smtClean="0"/>
              <a:t>2</a:t>
            </a:fld>
            <a:endParaRPr lang="fr-FR"/>
          </a:p>
        </p:txBody>
      </p:sp>
    </p:spTree>
    <p:extLst>
      <p:ext uri="{BB962C8B-B14F-4D97-AF65-F5344CB8AC3E}">
        <p14:creationId xmlns:p14="http://schemas.microsoft.com/office/powerpoint/2010/main" val="40777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3D052F-8FFE-4878-8FF5-C13610ABD3D2}" type="slidenum">
              <a:rPr lang="fr-FR" smtClean="0"/>
              <a:t>9</a:t>
            </a:fld>
            <a:endParaRPr lang="fr-FR"/>
          </a:p>
        </p:txBody>
      </p:sp>
    </p:spTree>
    <p:extLst>
      <p:ext uri="{BB962C8B-B14F-4D97-AF65-F5344CB8AC3E}">
        <p14:creationId xmlns:p14="http://schemas.microsoft.com/office/powerpoint/2010/main" val="407903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3D052F-8FFE-4878-8FF5-C13610ABD3D2}" type="slidenum">
              <a:rPr lang="fr-FR" smtClean="0"/>
              <a:t>10</a:t>
            </a:fld>
            <a:endParaRPr lang="fr-FR"/>
          </a:p>
        </p:txBody>
      </p:sp>
    </p:spTree>
    <p:extLst>
      <p:ext uri="{BB962C8B-B14F-4D97-AF65-F5344CB8AC3E}">
        <p14:creationId xmlns:p14="http://schemas.microsoft.com/office/powerpoint/2010/main" val="4079035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E6F87-FFD8-425F-8C0A-CD6D4C0624AF}"/>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19BA1E71-81D9-45B2-B062-6C06C1B9408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829E184-A620-4296-BD12-B2058FE9FB82}"/>
              </a:ext>
            </a:extLst>
          </p:cNvPr>
          <p:cNvSpPr>
            <a:spLocks noGrp="1"/>
          </p:cNvSpPr>
          <p:nvPr>
            <p:ph type="dt" sz="half" idx="10"/>
          </p:nvPr>
        </p:nvSpPr>
        <p:spPr/>
        <p:txBody>
          <a:bodyPr/>
          <a:lstStyle/>
          <a:p>
            <a:fld id="{E76DF4D1-5030-417A-A517-7238F4DD0CF3}" type="datetime1">
              <a:rPr lang="fr-FR" smtClean="0"/>
              <a:t>22/01/2025</a:t>
            </a:fld>
            <a:endParaRPr lang="fr-FR"/>
          </a:p>
        </p:txBody>
      </p:sp>
      <p:sp>
        <p:nvSpPr>
          <p:cNvPr id="5" name="Espace réservé du pied de page 4">
            <a:extLst>
              <a:ext uri="{FF2B5EF4-FFF2-40B4-BE49-F238E27FC236}">
                <a16:creationId xmlns:a16="http://schemas.microsoft.com/office/drawing/2014/main" id="{A889DC74-3533-491D-8CE5-92D77C2EC1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266F71-21B8-4ECD-8969-C9AEAF289F98}"/>
              </a:ext>
            </a:extLst>
          </p:cNvPr>
          <p:cNvSpPr>
            <a:spLocks noGrp="1"/>
          </p:cNvSpPr>
          <p:nvPr>
            <p:ph type="sldNum" sz="quarter" idx="12"/>
          </p:nvPr>
        </p:nvSpPr>
        <p:spPr/>
        <p:txBody>
          <a:bodyPr/>
          <a:lstStyle/>
          <a:p>
            <a:fld id="{85B8401B-210F-4EBB-BA13-C6493D7DC233}" type="slidenum">
              <a:rPr lang="fr-FR" smtClean="0"/>
              <a:t>‹N°›</a:t>
            </a:fld>
            <a:endParaRPr lang="fr-FR"/>
          </a:p>
        </p:txBody>
      </p:sp>
    </p:spTree>
    <p:extLst>
      <p:ext uri="{BB962C8B-B14F-4D97-AF65-F5344CB8AC3E}">
        <p14:creationId xmlns:p14="http://schemas.microsoft.com/office/powerpoint/2010/main" val="347831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A166E2-4F2F-4FA3-BA70-1D0F7A0E5B1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D9EC3A4-9B0A-40D9-8FB5-71328A06E0B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4CD88F-2532-4E1A-A92B-37C1B0CF08BF}"/>
              </a:ext>
            </a:extLst>
          </p:cNvPr>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Espace réservé du pied de page 4">
            <a:extLst>
              <a:ext uri="{FF2B5EF4-FFF2-40B4-BE49-F238E27FC236}">
                <a16:creationId xmlns:a16="http://schemas.microsoft.com/office/drawing/2014/main" id="{A285AABC-D56E-48B0-B255-CAF0074994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3F7F5A-8828-4DB4-904D-1BEC8FAB01A4}"/>
              </a:ext>
            </a:extLst>
          </p:cNvPr>
          <p:cNvSpPr>
            <a:spLocks noGrp="1"/>
          </p:cNvSpPr>
          <p:nvPr>
            <p:ph type="sldNum" sz="quarter" idx="12"/>
          </p:nvPr>
        </p:nvSpPr>
        <p:spPr/>
        <p:txBody>
          <a:body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273028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38070ED-37A5-453F-97D6-4B15894B3970}"/>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44E0B6A-1AB4-4AD0-99FB-D37E6F117EDF}"/>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04956D-94F9-445F-BA51-08B5B79A9673}"/>
              </a:ext>
            </a:extLst>
          </p:cNvPr>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Espace réservé du pied de page 4">
            <a:extLst>
              <a:ext uri="{FF2B5EF4-FFF2-40B4-BE49-F238E27FC236}">
                <a16:creationId xmlns:a16="http://schemas.microsoft.com/office/drawing/2014/main" id="{98048F1D-1195-45B5-BB6E-E1CC95BD1EC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7768D4-2D20-43F7-9AEC-429EB0341C15}"/>
              </a:ext>
            </a:extLst>
          </p:cNvPr>
          <p:cNvSpPr>
            <a:spLocks noGrp="1"/>
          </p:cNvSpPr>
          <p:nvPr>
            <p:ph type="sldNum" sz="quarter" idx="12"/>
          </p:nvPr>
        </p:nvSpPr>
        <p:spPr/>
        <p:txBody>
          <a:body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428842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774EE9F-EDA3-47AB-A8BF-CD37712DE49F}" type="datetime1">
              <a:rPr lang="fr-FR" smtClean="0"/>
              <a:t>22/01/2025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B8401B-210F-4EBB-BA13-C6493D7DC233}" type="slidenum">
              <a:rPr lang="fr-FR" smtClean="0"/>
              <a:t>‹N°›</a:t>
            </a:fld>
            <a:endParaRPr lang="fr-FR"/>
          </a:p>
        </p:txBody>
      </p:sp>
    </p:spTree>
    <p:extLst>
      <p:ext uri="{BB962C8B-B14F-4D97-AF65-F5344CB8AC3E}">
        <p14:creationId xmlns:p14="http://schemas.microsoft.com/office/powerpoint/2010/main" val="18068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EB66F2-2537-437E-9A79-ACD4BDE681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E4364A-330E-4687-B831-623D57C9540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0C2A7D-BB77-4E37-ADA1-59EBF456F334}"/>
              </a:ext>
            </a:extLst>
          </p:cNvPr>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Espace réservé du pied de page 4">
            <a:extLst>
              <a:ext uri="{FF2B5EF4-FFF2-40B4-BE49-F238E27FC236}">
                <a16:creationId xmlns:a16="http://schemas.microsoft.com/office/drawing/2014/main" id="{C61E4E3C-BE70-4C55-A6C3-621FEF53EB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D01A85-B820-42F8-9A45-5EE0EB6E446D}"/>
              </a:ext>
            </a:extLst>
          </p:cNvPr>
          <p:cNvSpPr>
            <a:spLocks noGrp="1"/>
          </p:cNvSpPr>
          <p:nvPr>
            <p:ph type="sldNum" sz="quarter" idx="12"/>
          </p:nvPr>
        </p:nvSpPr>
        <p:spPr/>
        <p:txBody>
          <a:body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87741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675F23-1385-47F4-AEE9-8096B5A138F9}"/>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63DD60F7-33C9-4457-AB7F-352FC9733E2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B91069C-DFC4-4C9D-95A7-29B64C6E4C1A}"/>
              </a:ext>
            </a:extLst>
          </p:cNvPr>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Espace réservé du pied de page 4">
            <a:extLst>
              <a:ext uri="{FF2B5EF4-FFF2-40B4-BE49-F238E27FC236}">
                <a16:creationId xmlns:a16="http://schemas.microsoft.com/office/drawing/2014/main" id="{FAC5401A-C156-48BB-9C8F-31FCB6E14E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F0F099-8285-4F67-874A-4940BBCE8E94}"/>
              </a:ext>
            </a:extLst>
          </p:cNvPr>
          <p:cNvSpPr>
            <a:spLocks noGrp="1"/>
          </p:cNvSpPr>
          <p:nvPr>
            <p:ph type="sldNum" sz="quarter" idx="12"/>
          </p:nvPr>
        </p:nvSpPr>
        <p:spPr/>
        <p:txBody>
          <a:body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93171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FA449E-2495-4D75-A714-E00C92192B6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07A38A-13C7-4EB3-B27B-9AF65B18BCC8}"/>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978B03B-CC93-4651-B285-991068030A9D}"/>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867797F-7ED4-4B2C-9C86-A769BC667FAE}"/>
              </a:ext>
            </a:extLst>
          </p:cNvPr>
          <p:cNvSpPr>
            <a:spLocks noGrp="1"/>
          </p:cNvSpPr>
          <p:nvPr>
            <p:ph type="dt" sz="half" idx="10"/>
          </p:nvPr>
        </p:nvSpPr>
        <p:spPr/>
        <p:txBody>
          <a:bodyPr/>
          <a:lstStyle/>
          <a:p>
            <a:fld id="{EDE2DA5F-ED40-49C8-98E7-56A4EDF50484}" type="datetime1">
              <a:rPr lang="fr-FR" smtClean="0"/>
              <a:t>22/01/2025</a:t>
            </a:fld>
            <a:endParaRPr lang="fr-FR"/>
          </a:p>
        </p:txBody>
      </p:sp>
      <p:sp>
        <p:nvSpPr>
          <p:cNvPr id="6" name="Espace réservé du pied de page 5">
            <a:extLst>
              <a:ext uri="{FF2B5EF4-FFF2-40B4-BE49-F238E27FC236}">
                <a16:creationId xmlns:a16="http://schemas.microsoft.com/office/drawing/2014/main" id="{C8588010-7AFB-46EE-B1F4-ECEC298C672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7A4CA55-BBED-461B-BEBC-C64AD3F6C38B}"/>
              </a:ext>
            </a:extLst>
          </p:cNvPr>
          <p:cNvSpPr>
            <a:spLocks noGrp="1"/>
          </p:cNvSpPr>
          <p:nvPr>
            <p:ph type="sldNum" sz="quarter" idx="12"/>
          </p:nvPr>
        </p:nvSpPr>
        <p:spPr/>
        <p:txBody>
          <a:bodyPr/>
          <a:lstStyle/>
          <a:p>
            <a:fld id="{85B8401B-210F-4EBB-BA13-C6493D7DC233}" type="slidenum">
              <a:rPr lang="fr-FR" smtClean="0"/>
              <a:t>‹N°›</a:t>
            </a:fld>
            <a:endParaRPr lang="fr-FR"/>
          </a:p>
        </p:txBody>
      </p:sp>
    </p:spTree>
    <p:extLst>
      <p:ext uri="{BB962C8B-B14F-4D97-AF65-F5344CB8AC3E}">
        <p14:creationId xmlns:p14="http://schemas.microsoft.com/office/powerpoint/2010/main" val="229855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92D8D3-5A3A-488B-9C99-6A6383F38FC9}"/>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5C3D7D1-77F2-4A35-B989-2DD6BD6623D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181C96B-55DB-4F93-98EB-3F6A230125BD}"/>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A44F081-88A4-4CEB-BA3D-6E955276BEF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5B746B7-64D6-4F8A-B8C0-C31B1435002C}"/>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AB39DA2-F298-4F4D-818F-5429F9F71E61}"/>
              </a:ext>
            </a:extLst>
          </p:cNvPr>
          <p:cNvSpPr>
            <a:spLocks noGrp="1"/>
          </p:cNvSpPr>
          <p:nvPr>
            <p:ph type="dt" sz="half" idx="10"/>
          </p:nvPr>
        </p:nvSpPr>
        <p:spPr/>
        <p:txBody>
          <a:bodyPr/>
          <a:lstStyle/>
          <a:p>
            <a:fld id="{DAE9A747-D68C-462D-B2D7-0D567205B0D7}" type="datetime1">
              <a:rPr lang="fr-FR" smtClean="0"/>
              <a:t>22/01/2025</a:t>
            </a:fld>
            <a:endParaRPr lang="fr-FR"/>
          </a:p>
        </p:txBody>
      </p:sp>
      <p:sp>
        <p:nvSpPr>
          <p:cNvPr id="8" name="Espace réservé du pied de page 7">
            <a:extLst>
              <a:ext uri="{FF2B5EF4-FFF2-40B4-BE49-F238E27FC236}">
                <a16:creationId xmlns:a16="http://schemas.microsoft.com/office/drawing/2014/main" id="{7FC6D23C-5340-42FB-9452-855C4ACCABB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161FF06-983E-43F4-BE97-53C5C2B75F33}"/>
              </a:ext>
            </a:extLst>
          </p:cNvPr>
          <p:cNvSpPr>
            <a:spLocks noGrp="1"/>
          </p:cNvSpPr>
          <p:nvPr>
            <p:ph type="sldNum" sz="quarter" idx="12"/>
          </p:nvPr>
        </p:nvSpPr>
        <p:spPr/>
        <p:txBody>
          <a:bodyPr/>
          <a:lstStyle/>
          <a:p>
            <a:fld id="{85B8401B-210F-4EBB-BA13-C6493D7DC233}" type="slidenum">
              <a:rPr lang="fr-FR" smtClean="0"/>
              <a:t>‹N°›</a:t>
            </a:fld>
            <a:endParaRPr lang="fr-FR"/>
          </a:p>
        </p:txBody>
      </p:sp>
    </p:spTree>
    <p:extLst>
      <p:ext uri="{BB962C8B-B14F-4D97-AF65-F5344CB8AC3E}">
        <p14:creationId xmlns:p14="http://schemas.microsoft.com/office/powerpoint/2010/main" val="341520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83E6CE-ACC3-4296-B446-708EDF9194A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5C09BF9-7AF7-4816-9C7D-77405F33B599}"/>
              </a:ext>
            </a:extLst>
          </p:cNvPr>
          <p:cNvSpPr>
            <a:spLocks noGrp="1"/>
          </p:cNvSpPr>
          <p:nvPr>
            <p:ph type="dt" sz="half" idx="10"/>
          </p:nvPr>
        </p:nvSpPr>
        <p:spPr/>
        <p:txBody>
          <a:bodyPr/>
          <a:lstStyle/>
          <a:p>
            <a:fld id="{1D8BD707-D9CF-40AE-B4C6-C98DA3205C09}" type="datetimeFigureOut">
              <a:rPr lang="en-US" smtClean="0"/>
              <a:t>1/22/2025</a:t>
            </a:fld>
            <a:endParaRPr lang="en-US"/>
          </a:p>
        </p:txBody>
      </p:sp>
      <p:sp>
        <p:nvSpPr>
          <p:cNvPr id="4" name="Espace réservé du pied de page 3">
            <a:extLst>
              <a:ext uri="{FF2B5EF4-FFF2-40B4-BE49-F238E27FC236}">
                <a16:creationId xmlns:a16="http://schemas.microsoft.com/office/drawing/2014/main" id="{22ADE2D6-2772-4DD6-A2DC-E8C07F19854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CC816FD-43F3-4763-8CF1-06065C3AFB2F}"/>
              </a:ext>
            </a:extLst>
          </p:cNvPr>
          <p:cNvSpPr>
            <a:spLocks noGrp="1"/>
          </p:cNvSpPr>
          <p:nvPr>
            <p:ph type="sldNum" sz="quarter" idx="12"/>
          </p:nvPr>
        </p:nvSpPr>
        <p:spPr/>
        <p:txBody>
          <a:body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33441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E8C6387-6C98-4085-A6D9-42EA55AD3416}"/>
              </a:ext>
            </a:extLst>
          </p:cNvPr>
          <p:cNvSpPr>
            <a:spLocks noGrp="1"/>
          </p:cNvSpPr>
          <p:nvPr>
            <p:ph type="dt" sz="half" idx="10"/>
          </p:nvPr>
        </p:nvSpPr>
        <p:spPr/>
        <p:txBody>
          <a:bodyPr/>
          <a:lstStyle/>
          <a:p>
            <a:fld id="{00B8C6A4-6456-49DF-97B9-5AD389E8B547}" type="datetime1">
              <a:rPr lang="fr-FR" smtClean="0"/>
              <a:t>22/01/2025</a:t>
            </a:fld>
            <a:endParaRPr lang="fr-FR"/>
          </a:p>
        </p:txBody>
      </p:sp>
      <p:sp>
        <p:nvSpPr>
          <p:cNvPr id="3" name="Espace réservé du pied de page 2">
            <a:extLst>
              <a:ext uri="{FF2B5EF4-FFF2-40B4-BE49-F238E27FC236}">
                <a16:creationId xmlns:a16="http://schemas.microsoft.com/office/drawing/2014/main" id="{160BD369-287E-4BC0-B4DF-C6EC7D4B782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711F23E-3A19-484A-8330-4B90DB93A256}"/>
              </a:ext>
            </a:extLst>
          </p:cNvPr>
          <p:cNvSpPr>
            <a:spLocks noGrp="1"/>
          </p:cNvSpPr>
          <p:nvPr>
            <p:ph type="sldNum" sz="quarter" idx="12"/>
          </p:nvPr>
        </p:nvSpPr>
        <p:spPr/>
        <p:txBody>
          <a:bodyPr/>
          <a:lstStyle/>
          <a:p>
            <a:fld id="{85B8401B-210F-4EBB-BA13-C6493D7DC233}" type="slidenum">
              <a:rPr lang="fr-FR" smtClean="0"/>
              <a:t>‹N°›</a:t>
            </a:fld>
            <a:endParaRPr lang="fr-FR"/>
          </a:p>
        </p:txBody>
      </p:sp>
    </p:spTree>
    <p:extLst>
      <p:ext uri="{BB962C8B-B14F-4D97-AF65-F5344CB8AC3E}">
        <p14:creationId xmlns:p14="http://schemas.microsoft.com/office/powerpoint/2010/main" val="3958208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8C3E3-29BC-4B8C-9781-F09269C54960}"/>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949AFCA1-6CCF-4EA3-8645-E1CE5D79A2E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6BFB830-EEDA-49E5-B9DA-30C527FE8C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5547900-4FC0-4B47-882F-585714E843FF}"/>
              </a:ext>
            </a:extLst>
          </p:cNvPr>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Espace réservé du pied de page 5">
            <a:extLst>
              <a:ext uri="{FF2B5EF4-FFF2-40B4-BE49-F238E27FC236}">
                <a16:creationId xmlns:a16="http://schemas.microsoft.com/office/drawing/2014/main" id="{BFFF11C4-E1E2-407D-99E9-2C4E99879E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C28487-5741-4220-BFD5-8701F5D315E9}"/>
              </a:ext>
            </a:extLst>
          </p:cNvPr>
          <p:cNvSpPr>
            <a:spLocks noGrp="1"/>
          </p:cNvSpPr>
          <p:nvPr>
            <p:ph type="sldNum" sz="quarter" idx="12"/>
          </p:nvPr>
        </p:nvSpPr>
        <p:spPr/>
        <p:txBody>
          <a:body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87392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5C5553-8425-45BF-85D5-B046B02E5EE4}"/>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47C46D1D-30FE-426A-956E-2A60D7225C4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6DEC9D3E-34B0-4F8F-A692-49035D64E5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EB8B56-D213-4840-841A-BC6683DD25C0}"/>
              </a:ext>
            </a:extLst>
          </p:cNvPr>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Espace réservé du pied de page 5">
            <a:extLst>
              <a:ext uri="{FF2B5EF4-FFF2-40B4-BE49-F238E27FC236}">
                <a16:creationId xmlns:a16="http://schemas.microsoft.com/office/drawing/2014/main" id="{E3555566-3AA0-4063-8E16-22D3F2E378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9C57DE2-840D-41E8-8699-9D03A2401105}"/>
              </a:ext>
            </a:extLst>
          </p:cNvPr>
          <p:cNvSpPr>
            <a:spLocks noGrp="1"/>
          </p:cNvSpPr>
          <p:nvPr>
            <p:ph type="sldNum" sz="quarter" idx="12"/>
          </p:nvPr>
        </p:nvSpPr>
        <p:spPr/>
        <p:txBody>
          <a:body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4051433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36FDA11-4430-4217-9813-2383BA8A95C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BC0A9CC-105C-4466-A74C-6463AB217CE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E2F50D-24D7-44B4-9BE0-BB8EB447D4F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1/22/2025</a:t>
            </a:fld>
            <a:endParaRPr lang="en-US"/>
          </a:p>
        </p:txBody>
      </p:sp>
      <p:sp>
        <p:nvSpPr>
          <p:cNvPr id="5" name="Espace réservé du pied de page 4">
            <a:extLst>
              <a:ext uri="{FF2B5EF4-FFF2-40B4-BE49-F238E27FC236}">
                <a16:creationId xmlns:a16="http://schemas.microsoft.com/office/drawing/2014/main" id="{F495A825-BCE0-49D8-98A9-B3CAFC8038D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22279F1-308A-4FD6-A20B-F586BAA8C8A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8145">
              <a:lnSpc>
                <a:spcPts val="670"/>
              </a:lnSpc>
            </a:pPr>
            <a:r>
              <a:rPr lang="fr-FR" spc="-10"/>
              <a:t>Page </a:t>
            </a:r>
            <a:fld id="{81D60167-4931-47E6-BA6A-407CBD079E47}" type="slidenum">
              <a:rPr b="1" spc="-3" smtClean="0">
                <a:latin typeface="Carlito"/>
                <a:cs typeface="Carlito"/>
              </a:rPr>
              <a:pPr marL="8145">
                <a:lnSpc>
                  <a:spcPts val="670"/>
                </a:lnSpc>
              </a:pPr>
              <a:t>‹N°›</a:t>
            </a:fld>
            <a:r>
              <a:rPr b="1" spc="-3">
                <a:latin typeface="Carlito"/>
                <a:cs typeface="Carlito"/>
              </a:rPr>
              <a:t> </a:t>
            </a:r>
            <a:r>
              <a:rPr spc="-3"/>
              <a:t>sur</a:t>
            </a:r>
            <a:r>
              <a:rPr spc="-26"/>
              <a:t> </a:t>
            </a:r>
            <a:r>
              <a:rPr b="1" spc="-3">
                <a:latin typeface="Carlito"/>
                <a:cs typeface="Carlito"/>
              </a:rPr>
              <a:t>8</a:t>
            </a:r>
            <a:endParaRPr b="1" spc="-3" dirty="0">
              <a:latin typeface="Carlito"/>
              <a:cs typeface="Carlito"/>
            </a:endParaRPr>
          </a:p>
        </p:txBody>
      </p:sp>
    </p:spTree>
    <p:extLst>
      <p:ext uri="{BB962C8B-B14F-4D97-AF65-F5344CB8AC3E}">
        <p14:creationId xmlns:p14="http://schemas.microsoft.com/office/powerpoint/2010/main" val="17839906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3B767-3461-474C-9929-B965AF86D484}" type="datetime1">
              <a:rPr lang="fr-FR" smtClean="0"/>
              <a:t>22/01/2025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8401B-210F-4EBB-BA13-C6493D7DC233}" type="slidenum">
              <a:rPr lang="fr-FR" smtClean="0"/>
              <a:t>‹N°›</a:t>
            </a:fld>
            <a:endParaRPr lang="fr-FR"/>
          </a:p>
        </p:txBody>
      </p:sp>
    </p:spTree>
    <p:extLst>
      <p:ext uri="{BB962C8B-B14F-4D97-AF65-F5344CB8AC3E}">
        <p14:creationId xmlns:p14="http://schemas.microsoft.com/office/powerpoint/2010/main" val="3751685435"/>
      </p:ext>
    </p:extLst>
  </p:cSld>
  <p:clrMap bg1="lt1" tx1="dk1" bg2="lt2" tx2="dk2" accent1="accent1" accent2="accent2" accent3="accent3" accent4="accent4" accent5="accent5" accent6="accent6" hlink="hlink" folHlink="folHlink"/>
  <p:sldLayoutIdLst>
    <p:sldLayoutId id="2147483650"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www.snosgymnastique.com/" TargetMode="External"/><Relationship Id="rId3" Type="http://schemas.openxmlformats.org/officeDocument/2006/relationships/image" Target="../media/image3.png"/><Relationship Id="rId7" Type="http://schemas.openxmlformats.org/officeDocument/2006/relationships/hyperlink" Target="https://rezegrs.fr/" TargetMode="External"/><Relationship Id="rId12" Type="http://schemas.openxmlformats.org/officeDocument/2006/relationships/hyperlink" Target="https://www.gymnastiquecarquefou.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antes-gym.fr/" TargetMode="External"/><Relationship Id="rId11" Type="http://schemas.openxmlformats.org/officeDocument/2006/relationships/hyperlink" Target="http://usagymancenis.fr/" TargetMode="External"/><Relationship Id="rId5" Type="http://schemas.openxmlformats.org/officeDocument/2006/relationships/hyperlink" Target="https://www.leolagrangegym.fr/" TargetMode="External"/><Relationship Id="rId10" Type="http://schemas.openxmlformats.org/officeDocument/2006/relationships/hyperlink" Target="https://www.umpgym.net/" TargetMode="External"/><Relationship Id="rId4" Type="http://schemas.openxmlformats.org/officeDocument/2006/relationships/hyperlink" Target="https://lanantaisegym.fr/" TargetMode="External"/><Relationship Id="rId9" Type="http://schemas.openxmlformats.org/officeDocument/2006/relationships/hyperlink" Target="https://www.helloasso.com/associations/treillieres-gymnastique-rythmiqu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cd44.ffgym.fr/"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hyperlink" Target="http://www.la-vraie-gravure.fr/" TargetMode="Externa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3" Type="http://schemas.openxmlformats.org/officeDocument/2006/relationships/diagramLayout" Target="../diagrams/layout1.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0.PNG"/><Relationship Id="rId5" Type="http://schemas.openxmlformats.org/officeDocument/2006/relationships/diagramColors" Target="../diagrams/colors1.xml"/><Relationship Id="rId10" Type="http://schemas.openxmlformats.org/officeDocument/2006/relationships/image" Target="../media/image9.jpg"/><Relationship Id="rId4" Type="http://schemas.openxmlformats.org/officeDocument/2006/relationships/diagramQuickStyle" Target="../diagrams/quickStyle1.xml"/><Relationship Id="rId9" Type="http://schemas.openxmlformats.org/officeDocument/2006/relationships/image" Target="../media/image8.jpg"/><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ffgcd44@gmail.com" TargetMode="External"/><Relationship Id="rId2" Type="http://schemas.openxmlformats.org/officeDocument/2006/relationships/hyperlink" Target="mailto:marielapersonne.gym44@gmail.com"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hyperlink" Target="https://gymacromars.wixsite.com/asso" TargetMode="External"/><Relationship Id="rId3" Type="http://schemas.openxmlformats.org/officeDocument/2006/relationships/image" Target="../media/image3.png"/><Relationship Id="rId7" Type="http://schemas.openxmlformats.org/officeDocument/2006/relationships/hyperlink" Target="https://elan2000gym.f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agsh44.fr/" TargetMode="External"/><Relationship Id="rId5" Type="http://schemas.openxmlformats.org/officeDocument/2006/relationships/hyperlink" Target="https://agm-lamontagne.fr/" TargetMode="External"/><Relationship Id="rId4" Type="http://schemas.openxmlformats.org/officeDocument/2006/relationships/hyperlink" Target="https://accgym.blogspot.com/" TargetMode="External"/><Relationship Id="rId9" Type="http://schemas.openxmlformats.org/officeDocument/2006/relationships/hyperlink" Target="http://lacambronnaise.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intérieur, habits, texte, personne&#10;&#10;Description générée automatiquement">
            <a:extLst>
              <a:ext uri="{FF2B5EF4-FFF2-40B4-BE49-F238E27FC236}">
                <a16:creationId xmlns:a16="http://schemas.microsoft.com/office/drawing/2014/main" id="{57C1FDE3-62EC-9BC7-A971-7023BD0B359F}"/>
              </a:ext>
            </a:extLst>
          </p:cNvPr>
          <p:cNvPicPr>
            <a:picLocks noChangeAspect="1"/>
          </p:cNvPicPr>
          <p:nvPr/>
        </p:nvPicPr>
        <p:blipFill>
          <a:blip r:embed="rId2">
            <a:extLst>
              <a:ext uri="{28A0092B-C50C-407E-A947-70E740481C1C}">
                <a14:useLocalDpi xmlns:a14="http://schemas.microsoft.com/office/drawing/2010/main" val="0"/>
              </a:ext>
            </a:extLst>
          </a:blip>
          <a:srcRect l="11436" r="2" b="2"/>
          <a:stretch/>
        </p:blipFill>
        <p:spPr>
          <a:xfrm>
            <a:off x="20" y="10"/>
            <a:ext cx="7252212" cy="6857990"/>
          </a:xfrm>
          <a:prstGeom prst="rect">
            <a:avLst/>
          </a:prstGeom>
        </p:spPr>
      </p:pic>
      <p:sp>
        <p:nvSpPr>
          <p:cNvPr id="91" name="Rectangle 9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ZoneTexte 5">
            <a:extLst>
              <a:ext uri="{FF2B5EF4-FFF2-40B4-BE49-F238E27FC236}">
                <a16:creationId xmlns:a16="http://schemas.microsoft.com/office/drawing/2014/main" id="{B1D80B54-DC24-E6D2-AF6B-2F85360BF0BC}"/>
              </a:ext>
            </a:extLst>
          </p:cNvPr>
          <p:cNvSpPr txBox="1"/>
          <p:nvPr/>
        </p:nvSpPr>
        <p:spPr>
          <a:xfrm>
            <a:off x="5951551" y="743447"/>
            <a:ext cx="2584324" cy="3692028"/>
          </a:xfrm>
          <a:prstGeom prst="rect">
            <a:avLst/>
          </a:prstGeom>
          <a:solidFill>
            <a:schemeClr val="accent1">
              <a:lumMod val="40000"/>
              <a:lumOff val="60000"/>
            </a:schemeClr>
          </a:solidFill>
        </p:spPr>
        <p:txBody>
          <a:bodyPr vert="horz" lIns="91440" tIns="45720" rIns="91440" bIns="45720" rtlCol="0" anchor="b">
            <a:normAutofit/>
          </a:bodyPr>
          <a:lstStyle/>
          <a:p>
            <a:pPr>
              <a:lnSpc>
                <a:spcPct val="90000"/>
              </a:lnSpc>
              <a:spcBef>
                <a:spcPct val="0"/>
              </a:spcBef>
              <a:spcAft>
                <a:spcPts val="600"/>
              </a:spcAft>
            </a:pPr>
            <a:r>
              <a:rPr lang="en-US" sz="6000" b="1" dirty="0">
                <a:solidFill>
                  <a:schemeClr val="tx2"/>
                </a:solidFill>
                <a:latin typeface="Cronos Pro" panose="020C0502030403020304" pitchFamily="34" charset="0"/>
                <a:ea typeface="+mj-ea"/>
                <a:cs typeface="+mj-cs"/>
              </a:rPr>
              <a:t>Saison 2024 2025</a:t>
            </a:r>
          </a:p>
        </p:txBody>
      </p:sp>
    </p:spTree>
    <p:extLst>
      <p:ext uri="{BB962C8B-B14F-4D97-AF65-F5344CB8AC3E}">
        <p14:creationId xmlns:p14="http://schemas.microsoft.com/office/powerpoint/2010/main" val="272682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85B8401B-210F-4EBB-BA13-C6493D7DC233}" type="slidenum">
              <a:rPr lang="fr-FR" smtClean="0"/>
              <a:t>10</a:t>
            </a:fld>
            <a:endParaRPr lang="fr-FR"/>
          </a:p>
        </p:txBody>
      </p:sp>
      <p:pic>
        <p:nvPicPr>
          <p:cNvPr id="6" name="Picture 11" descr="LOIRE_ATLANTIQUE_INSTITUTIONNEL_VERT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au 24">
            <a:extLst>
              <a:ext uri="{FF2B5EF4-FFF2-40B4-BE49-F238E27FC236}">
                <a16:creationId xmlns:a16="http://schemas.microsoft.com/office/drawing/2014/main" id="{2A9F745E-7CE5-03F9-AF3A-D8AEAC10777C}"/>
              </a:ext>
            </a:extLst>
          </p:cNvPr>
          <p:cNvGraphicFramePr>
            <a:graphicFrameLocks noGrp="1"/>
          </p:cNvGraphicFramePr>
          <p:nvPr>
            <p:extLst>
              <p:ext uri="{D42A27DB-BD31-4B8C-83A1-F6EECF244321}">
                <p14:modId xmlns:p14="http://schemas.microsoft.com/office/powerpoint/2010/main" val="913799069"/>
              </p:ext>
            </p:extLst>
          </p:nvPr>
        </p:nvGraphicFramePr>
        <p:xfrm>
          <a:off x="111094" y="1848772"/>
          <a:ext cx="8925398" cy="4244524"/>
        </p:xfrm>
        <a:graphic>
          <a:graphicData uri="http://schemas.openxmlformats.org/drawingml/2006/table">
            <a:tbl>
              <a:tblPr/>
              <a:tblGrid>
                <a:gridCol w="2818550">
                  <a:extLst>
                    <a:ext uri="{9D8B030D-6E8A-4147-A177-3AD203B41FA5}">
                      <a16:colId xmlns:a16="http://schemas.microsoft.com/office/drawing/2014/main" val="2469898065"/>
                    </a:ext>
                  </a:extLst>
                </a:gridCol>
                <a:gridCol w="1556651">
                  <a:extLst>
                    <a:ext uri="{9D8B030D-6E8A-4147-A177-3AD203B41FA5}">
                      <a16:colId xmlns:a16="http://schemas.microsoft.com/office/drawing/2014/main" val="459132335"/>
                    </a:ext>
                  </a:extLst>
                </a:gridCol>
                <a:gridCol w="838196">
                  <a:extLst>
                    <a:ext uri="{9D8B030D-6E8A-4147-A177-3AD203B41FA5}">
                      <a16:colId xmlns:a16="http://schemas.microsoft.com/office/drawing/2014/main" val="3571293866"/>
                    </a:ext>
                  </a:extLst>
                </a:gridCol>
                <a:gridCol w="1685603">
                  <a:extLst>
                    <a:ext uri="{9D8B030D-6E8A-4147-A177-3AD203B41FA5}">
                      <a16:colId xmlns:a16="http://schemas.microsoft.com/office/drawing/2014/main" val="2135751282"/>
                    </a:ext>
                  </a:extLst>
                </a:gridCol>
                <a:gridCol w="184218">
                  <a:extLst>
                    <a:ext uri="{9D8B030D-6E8A-4147-A177-3AD203B41FA5}">
                      <a16:colId xmlns:a16="http://schemas.microsoft.com/office/drawing/2014/main" val="200641034"/>
                    </a:ext>
                  </a:extLst>
                </a:gridCol>
                <a:gridCol w="184218">
                  <a:extLst>
                    <a:ext uri="{9D8B030D-6E8A-4147-A177-3AD203B41FA5}">
                      <a16:colId xmlns:a16="http://schemas.microsoft.com/office/drawing/2014/main" val="3027455195"/>
                    </a:ext>
                  </a:extLst>
                </a:gridCol>
                <a:gridCol w="184218">
                  <a:extLst>
                    <a:ext uri="{9D8B030D-6E8A-4147-A177-3AD203B41FA5}">
                      <a16:colId xmlns:a16="http://schemas.microsoft.com/office/drawing/2014/main" val="1715083742"/>
                    </a:ext>
                  </a:extLst>
                </a:gridCol>
                <a:gridCol w="184218">
                  <a:extLst>
                    <a:ext uri="{9D8B030D-6E8A-4147-A177-3AD203B41FA5}">
                      <a16:colId xmlns:a16="http://schemas.microsoft.com/office/drawing/2014/main" val="2212685324"/>
                    </a:ext>
                  </a:extLst>
                </a:gridCol>
                <a:gridCol w="184218">
                  <a:extLst>
                    <a:ext uri="{9D8B030D-6E8A-4147-A177-3AD203B41FA5}">
                      <a16:colId xmlns:a16="http://schemas.microsoft.com/office/drawing/2014/main" val="2950065751"/>
                    </a:ext>
                  </a:extLst>
                </a:gridCol>
                <a:gridCol w="184218">
                  <a:extLst>
                    <a:ext uri="{9D8B030D-6E8A-4147-A177-3AD203B41FA5}">
                      <a16:colId xmlns:a16="http://schemas.microsoft.com/office/drawing/2014/main" val="2593908741"/>
                    </a:ext>
                  </a:extLst>
                </a:gridCol>
                <a:gridCol w="184218">
                  <a:extLst>
                    <a:ext uri="{9D8B030D-6E8A-4147-A177-3AD203B41FA5}">
                      <a16:colId xmlns:a16="http://schemas.microsoft.com/office/drawing/2014/main" val="1910640286"/>
                    </a:ext>
                  </a:extLst>
                </a:gridCol>
                <a:gridCol w="184218">
                  <a:extLst>
                    <a:ext uri="{9D8B030D-6E8A-4147-A177-3AD203B41FA5}">
                      <a16:colId xmlns:a16="http://schemas.microsoft.com/office/drawing/2014/main" val="1348984167"/>
                    </a:ext>
                  </a:extLst>
                </a:gridCol>
                <a:gridCol w="184218">
                  <a:extLst>
                    <a:ext uri="{9D8B030D-6E8A-4147-A177-3AD203B41FA5}">
                      <a16:colId xmlns:a16="http://schemas.microsoft.com/office/drawing/2014/main" val="1216798789"/>
                    </a:ext>
                  </a:extLst>
                </a:gridCol>
                <a:gridCol w="184218">
                  <a:extLst>
                    <a:ext uri="{9D8B030D-6E8A-4147-A177-3AD203B41FA5}">
                      <a16:colId xmlns:a16="http://schemas.microsoft.com/office/drawing/2014/main" val="1364939680"/>
                    </a:ext>
                  </a:extLst>
                </a:gridCol>
                <a:gridCol w="184218">
                  <a:extLst>
                    <a:ext uri="{9D8B030D-6E8A-4147-A177-3AD203B41FA5}">
                      <a16:colId xmlns:a16="http://schemas.microsoft.com/office/drawing/2014/main" val="2261332596"/>
                    </a:ext>
                  </a:extLst>
                </a:gridCol>
              </a:tblGrid>
              <a:tr h="655352">
                <a:tc>
                  <a:txBody>
                    <a:bodyPr/>
                    <a:lstStyle/>
                    <a:p>
                      <a:pPr algn="ctr" fontAlgn="ctr"/>
                      <a:r>
                        <a:rPr lang="fr-FR" sz="1700" b="1" i="0" u="none" strike="noStrike" dirty="0">
                          <a:solidFill>
                            <a:srgbClr val="FFFFFF"/>
                          </a:solidFill>
                          <a:effectLst/>
                          <a:latin typeface="Cronos Pro" panose="020C0502030403020304" pitchFamily="34" charset="0"/>
                        </a:rPr>
                        <a:t>Clubs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1200" b="1" i="0" u="none" strike="noStrike">
                          <a:solidFill>
                            <a:srgbClr val="FFFFFF"/>
                          </a:solidFill>
                          <a:effectLst/>
                          <a:latin typeface="Cronos Pro" panose="020C0502030403020304" pitchFamily="34" charset="0"/>
                        </a:rPr>
                        <a:t>Ville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1200" b="1" i="0" u="none" strike="noStrike">
                          <a:solidFill>
                            <a:srgbClr val="FFFFFF"/>
                          </a:solidFill>
                          <a:effectLst/>
                          <a:latin typeface="Cronos Pro" panose="020C0502030403020304" pitchFamily="34" charset="0"/>
                        </a:rPr>
                        <a:t>Téléphone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1200" b="1" i="0" u="none" strike="noStrike">
                          <a:solidFill>
                            <a:srgbClr val="FFFFFF"/>
                          </a:solidFill>
                          <a:effectLst/>
                          <a:latin typeface="Cronos Pro" panose="020C0502030403020304" pitchFamily="34" charset="0"/>
                        </a:rPr>
                        <a:t>Mails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GAF</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GAM</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GR</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GAC</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Aérobic</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Team Gym</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Parkour</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Trampo</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BabyGym</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Gym +</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Autre</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extLst>
                  <a:ext uri="{0D108BD9-81ED-4DB2-BD59-A6C34878D82A}">
                    <a16:rowId xmlns:a16="http://schemas.microsoft.com/office/drawing/2014/main" val="311400110"/>
                  </a:ext>
                </a:extLst>
              </a:tr>
              <a:tr h="298023">
                <a:tc>
                  <a:txBody>
                    <a:bodyPr/>
                    <a:lstStyle/>
                    <a:p>
                      <a:pPr algn="l" fontAlgn="ctr"/>
                      <a:r>
                        <a:rPr lang="fr-FR" sz="800" b="1" i="0" u="none" strike="noStrike">
                          <a:solidFill>
                            <a:srgbClr val="000000"/>
                          </a:solidFill>
                          <a:effectLst/>
                          <a:latin typeface="Congenial" panose="02000503040000020004" pitchFamily="2" charset="0"/>
                          <a:hlinkClick r:id="rId4"/>
                        </a:rPr>
                        <a:t>LA NANTAISE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NANTES</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02 40 89 56 28</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lanantaisegym@wanadoo.fr</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3704160425"/>
                  </a:ext>
                </a:extLst>
              </a:tr>
              <a:tr h="181393">
                <a:tc>
                  <a:txBody>
                    <a:bodyPr/>
                    <a:lstStyle/>
                    <a:p>
                      <a:pPr algn="l" fontAlgn="ctr"/>
                      <a:r>
                        <a:rPr lang="fr-FR" sz="800" b="1" i="0" u="none" strike="noStrike">
                          <a:solidFill>
                            <a:srgbClr val="000000"/>
                          </a:solidFill>
                          <a:effectLst/>
                          <a:latin typeface="Congenial" panose="02000503040000020004" pitchFamily="2" charset="0"/>
                          <a:hlinkClick r:id="rId5"/>
                        </a:rPr>
                        <a:t>LEO LAGRANGE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NANTES</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06 13 45 84 49</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eot.karl@orange.fr</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3697048213"/>
                  </a:ext>
                </a:extLst>
              </a:tr>
              <a:tr h="181393">
                <a:tc>
                  <a:txBody>
                    <a:bodyPr/>
                    <a:lstStyle/>
                    <a:p>
                      <a:pPr algn="l" fontAlgn="ctr"/>
                      <a:r>
                        <a:rPr lang="fr-FR" sz="800" b="1" i="0" u="none" strike="noStrike">
                          <a:solidFill>
                            <a:srgbClr val="000000"/>
                          </a:solidFill>
                          <a:effectLst/>
                          <a:latin typeface="Congenial" panose="02000503040000020004" pitchFamily="2" charset="0"/>
                        </a:rPr>
                        <a:t>MONTOIR GYM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MONTOIR DE BRETAGNE</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07 61 02 64 81</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b"/>
                      <a:r>
                        <a:rPr lang="fr-FR" sz="800" b="0" i="0" u="none" strike="noStrike">
                          <a:solidFill>
                            <a:srgbClr val="000000"/>
                          </a:solidFill>
                          <a:effectLst/>
                          <a:latin typeface="Congenial" panose="02000503040000020004" pitchFamily="2" charset="0"/>
                        </a:rPr>
                        <a:t>stephane.oise@gmail.com</a:t>
                      </a:r>
                    </a:p>
                  </a:txBody>
                  <a:tcPr marL="4883" marR="4883" marT="48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911933030"/>
                  </a:ext>
                </a:extLst>
              </a:tr>
              <a:tr h="181393">
                <a:tc>
                  <a:txBody>
                    <a:bodyPr/>
                    <a:lstStyle/>
                    <a:p>
                      <a:pPr algn="l" fontAlgn="ctr"/>
                      <a:r>
                        <a:rPr lang="fr-FR" sz="800" b="1" i="0" u="none" strike="noStrike">
                          <a:solidFill>
                            <a:srgbClr val="000000"/>
                          </a:solidFill>
                          <a:effectLst/>
                          <a:latin typeface="Congenial" panose="02000503040000020004" pitchFamily="2" charset="0"/>
                          <a:hlinkClick r:id="rId6"/>
                        </a:rPr>
                        <a:t>NANTES GYM</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NANTES</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07 68 24 53 81</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contact@nantes-gym.fr</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2083437043"/>
                  </a:ext>
                </a:extLst>
              </a:tr>
              <a:tr h="181393">
                <a:tc>
                  <a:txBody>
                    <a:bodyPr/>
                    <a:lstStyle/>
                    <a:p>
                      <a:pPr algn="l" fontAlgn="ctr"/>
                      <a:r>
                        <a:rPr lang="fr-FR" sz="800" b="1" i="0" u="none" strike="noStrike">
                          <a:solidFill>
                            <a:srgbClr val="000000"/>
                          </a:solidFill>
                          <a:effectLst/>
                          <a:latin typeface="Congenial" panose="02000503040000020004" pitchFamily="2" charset="0"/>
                        </a:rPr>
                        <a:t>NOZAY OMNISPORTS GYMNASTIQUE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NOZAY</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02 40 51 34 43</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nos.gym@gmail.com</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243421467"/>
                  </a:ext>
                </a:extLst>
              </a:tr>
              <a:tr h="298023">
                <a:tc>
                  <a:txBody>
                    <a:bodyPr/>
                    <a:lstStyle/>
                    <a:p>
                      <a:pPr algn="l" fontAlgn="ctr"/>
                      <a:r>
                        <a:rPr lang="fr-FR" sz="800" b="1" i="0" u="none" strike="noStrike">
                          <a:solidFill>
                            <a:srgbClr val="000000"/>
                          </a:solidFill>
                          <a:effectLst/>
                          <a:latin typeface="Congenial" panose="02000503040000020004" pitchFamily="2" charset="0"/>
                        </a:rPr>
                        <a:t>PRESQU'ÎLE GR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SAINT MOLF</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06 18 46 00 78</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presquile.gr@gmail.com</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2518636941"/>
                  </a:ext>
                </a:extLst>
              </a:tr>
              <a:tr h="298023">
                <a:tc>
                  <a:txBody>
                    <a:bodyPr/>
                    <a:lstStyle/>
                    <a:p>
                      <a:pPr algn="l" fontAlgn="ctr"/>
                      <a:r>
                        <a:rPr lang="fr-FR" sz="800" b="1" i="0" u="none" strike="noStrike">
                          <a:solidFill>
                            <a:srgbClr val="000000"/>
                          </a:solidFill>
                          <a:effectLst/>
                          <a:latin typeface="Congenial" panose="02000503040000020004" pitchFamily="2" charset="0"/>
                          <a:hlinkClick r:id="rId7"/>
                        </a:rPr>
                        <a:t>REZE GRS</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REZE</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02 40 04 12 35</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rezegrs@wanadoo.fr</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1506984856"/>
                  </a:ext>
                </a:extLst>
              </a:tr>
              <a:tr h="298023">
                <a:tc>
                  <a:txBody>
                    <a:bodyPr/>
                    <a:lstStyle/>
                    <a:p>
                      <a:pPr algn="l" fontAlgn="ctr"/>
                      <a:r>
                        <a:rPr lang="fr-FR" sz="800" b="1" i="0" u="none" strike="noStrike">
                          <a:solidFill>
                            <a:srgbClr val="000000"/>
                          </a:solidFill>
                          <a:effectLst/>
                          <a:latin typeface="Congenial" panose="02000503040000020004" pitchFamily="2" charset="0"/>
                        </a:rPr>
                        <a:t>SAINT NAZAIRE GR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SAINT NAZAIRE</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06 66 00 68 66</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saintnazairegr@gmail.com</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3269607400"/>
                  </a:ext>
                </a:extLst>
              </a:tr>
              <a:tr h="298023">
                <a:tc>
                  <a:txBody>
                    <a:bodyPr/>
                    <a:lstStyle/>
                    <a:p>
                      <a:pPr algn="l" fontAlgn="ctr"/>
                      <a:r>
                        <a:rPr lang="fr-FR" sz="800" b="1" i="0" u="none" strike="noStrike">
                          <a:solidFill>
                            <a:srgbClr val="000000"/>
                          </a:solidFill>
                          <a:effectLst/>
                          <a:latin typeface="Congenial" panose="02000503040000020004" pitchFamily="2" charset="0"/>
                          <a:hlinkClick r:id="rId8"/>
                        </a:rPr>
                        <a:t>SAINT NAZAIRE OLYMPIC SPORTIF</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SAINT NAZAIRE</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02 40 53 50 03</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snos.gymnastique@wanadoo.fr</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2826384875"/>
                  </a:ext>
                </a:extLst>
              </a:tr>
              <a:tr h="298023">
                <a:tc>
                  <a:txBody>
                    <a:bodyPr/>
                    <a:lstStyle/>
                    <a:p>
                      <a:pPr algn="l" fontAlgn="ctr"/>
                      <a:r>
                        <a:rPr lang="fr-FR" sz="800" b="1" i="0" u="none" strike="noStrike">
                          <a:solidFill>
                            <a:srgbClr val="000000"/>
                          </a:solidFill>
                          <a:effectLst/>
                          <a:latin typeface="Congenial" panose="02000503040000020004" pitchFamily="2" charset="0"/>
                        </a:rPr>
                        <a:t>TRAMPOLINE CLUB NANTAIS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NANTES</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06 63 73 41 07</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trampolineclubnantais@gmail.com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1254906558"/>
                  </a:ext>
                </a:extLst>
              </a:tr>
              <a:tr h="298023">
                <a:tc>
                  <a:txBody>
                    <a:bodyPr/>
                    <a:lstStyle/>
                    <a:p>
                      <a:pPr algn="l" fontAlgn="ctr"/>
                      <a:r>
                        <a:rPr lang="fr-FR" sz="800" b="1" i="0" u="none" strike="noStrike">
                          <a:solidFill>
                            <a:srgbClr val="000000"/>
                          </a:solidFill>
                          <a:effectLst/>
                          <a:latin typeface="Congenial" panose="02000503040000020004" pitchFamily="2" charset="0"/>
                          <a:hlinkClick r:id="rId9"/>
                        </a:rPr>
                        <a:t>TREILLIERES GYMNASTIQUE RYTHMIQUE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TREILLIERES</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06 08 18 20 25</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treillieresgr@yahoo.fr</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62486996"/>
                  </a:ext>
                </a:extLst>
              </a:tr>
              <a:tr h="298023">
                <a:tc>
                  <a:txBody>
                    <a:bodyPr/>
                    <a:lstStyle/>
                    <a:p>
                      <a:pPr algn="l" fontAlgn="ctr"/>
                      <a:r>
                        <a:rPr lang="fr-FR" sz="800" b="1" i="0" u="none" strike="noStrike">
                          <a:solidFill>
                            <a:srgbClr val="000000"/>
                          </a:solidFill>
                          <a:effectLst/>
                          <a:latin typeface="Congenial" panose="02000503040000020004" pitchFamily="2" charset="0"/>
                          <a:hlinkClick r:id="rId10"/>
                        </a:rPr>
                        <a:t>UNION DE MEAN-PENHOËT</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SAINT NAZAIRE</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06 95 14 37 04</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caumpgym@gmail.com</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2174957582"/>
                  </a:ext>
                </a:extLst>
              </a:tr>
              <a:tr h="181393">
                <a:tc>
                  <a:txBody>
                    <a:bodyPr/>
                    <a:lstStyle/>
                    <a:p>
                      <a:pPr algn="l" fontAlgn="ctr"/>
                      <a:r>
                        <a:rPr lang="fr-FR" sz="800" b="1" i="0" u="none" strike="noStrike">
                          <a:solidFill>
                            <a:srgbClr val="000000"/>
                          </a:solidFill>
                          <a:effectLst/>
                          <a:latin typeface="Congenial" panose="02000503040000020004" pitchFamily="2" charset="0"/>
                          <a:hlinkClick r:id="rId11"/>
                        </a:rPr>
                        <a:t>UNION SPORTIVE ANCENIENNE GYMNASTIQUE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ANCENIS</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02 40 83 19 15</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800" b="0" i="0" u="none" strike="noStrike">
                          <a:solidFill>
                            <a:srgbClr val="000000"/>
                          </a:solidFill>
                          <a:effectLst/>
                          <a:latin typeface="Congenial" panose="02000503040000020004" pitchFamily="2" charset="0"/>
                        </a:rPr>
                        <a:t>usagym.ancenis@gmail.com</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206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2854833970"/>
                  </a:ext>
                </a:extLst>
              </a:tr>
              <a:tr h="298023">
                <a:tc>
                  <a:txBody>
                    <a:bodyPr/>
                    <a:lstStyle/>
                    <a:p>
                      <a:pPr algn="l" fontAlgn="ctr"/>
                      <a:r>
                        <a:rPr lang="fr-FR" sz="800" b="1" i="0" u="none" strike="noStrike">
                          <a:solidFill>
                            <a:srgbClr val="000000"/>
                          </a:solidFill>
                          <a:effectLst/>
                          <a:latin typeface="Congenial" panose="02000503040000020004" pitchFamily="2" charset="0"/>
                          <a:hlinkClick r:id="rId12"/>
                        </a:rPr>
                        <a:t>USJA CARQUEFOU</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CARQUEFOU</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06 42 33 34 89</a:t>
                      </a:r>
                    </a:p>
                  </a:txBody>
                  <a:tcPr marL="58601"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800" b="0" i="0" u="none" strike="noStrike">
                          <a:solidFill>
                            <a:srgbClr val="000000"/>
                          </a:solidFill>
                          <a:effectLst/>
                          <a:latin typeface="Congenial" panose="02000503040000020004" pitchFamily="2" charset="0"/>
                        </a:rPr>
                        <a:t>usja.gaf@gmail.com</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dirty="0">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4252668162"/>
                  </a:ext>
                </a:extLst>
              </a:tr>
            </a:tbl>
          </a:graphicData>
        </a:graphic>
      </p:graphicFrame>
      <p:sp>
        <p:nvSpPr>
          <p:cNvPr id="5" name="Titre 1">
            <a:extLst>
              <a:ext uri="{FF2B5EF4-FFF2-40B4-BE49-F238E27FC236}">
                <a16:creationId xmlns:a16="http://schemas.microsoft.com/office/drawing/2014/main" id="{7418360C-23FC-764F-2F08-108175D39114}"/>
              </a:ext>
            </a:extLst>
          </p:cNvPr>
          <p:cNvSpPr txBox="1">
            <a:spLocks/>
          </p:cNvSpPr>
          <p:nvPr/>
        </p:nvSpPr>
        <p:spPr>
          <a:xfrm>
            <a:off x="3131840" y="710033"/>
            <a:ext cx="3122593" cy="60133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2800" b="1">
                <a:solidFill>
                  <a:schemeClr val="accent1">
                    <a:lumMod val="75000"/>
                  </a:schemeClr>
                </a:solidFill>
                <a:latin typeface="Cronos Pro" panose="020C0502030403020304" pitchFamily="34" charset="0"/>
              </a:rPr>
              <a:t>LES CLUBS</a:t>
            </a:r>
            <a:endParaRPr lang="fr-FR" sz="2800" dirty="0">
              <a:solidFill>
                <a:schemeClr val="accent1">
                  <a:lumMod val="75000"/>
                </a:schemeClr>
              </a:solidFill>
              <a:latin typeface="Cronos Pro" panose="020C0502030403020304" pitchFamily="34" charset="0"/>
            </a:endParaRPr>
          </a:p>
        </p:txBody>
      </p:sp>
    </p:spTree>
    <p:extLst>
      <p:ext uri="{BB962C8B-B14F-4D97-AF65-F5344CB8AC3E}">
        <p14:creationId xmlns:p14="http://schemas.microsoft.com/office/powerpoint/2010/main" val="2434187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25479" y="659627"/>
            <a:ext cx="5574713" cy="474751"/>
          </a:xfrm>
        </p:spPr>
        <p:txBody>
          <a:bodyPr>
            <a:noAutofit/>
          </a:bodyPr>
          <a:lstStyle/>
          <a:p>
            <a:pPr algn="l"/>
            <a:r>
              <a:rPr lang="fr-FR" sz="2800" b="1" dirty="0">
                <a:solidFill>
                  <a:schemeClr val="accent1">
                    <a:lumMod val="75000"/>
                  </a:schemeClr>
                </a:solidFill>
                <a:latin typeface="Cronos Pro" panose="020C0502030403020304" pitchFamily="34" charset="0"/>
              </a:rPr>
              <a:t>INFORMATIONS RÉGLEMENTAIRES</a:t>
            </a:r>
            <a:endParaRPr lang="fr-FR" sz="2800" dirty="0">
              <a:solidFill>
                <a:schemeClr val="accent1">
                  <a:lumMod val="75000"/>
                </a:schemeClr>
              </a:solidFill>
              <a:latin typeface="Cronos Pro" panose="020C0502030403020304" pitchFamily="34" charset="0"/>
            </a:endParaRPr>
          </a:p>
        </p:txBody>
      </p:sp>
      <p:sp>
        <p:nvSpPr>
          <p:cNvPr id="8" name="Espace réservé du contenu 7"/>
          <p:cNvSpPr>
            <a:spLocks noGrp="1"/>
          </p:cNvSpPr>
          <p:nvPr>
            <p:ph sz="half" idx="2"/>
          </p:nvPr>
        </p:nvSpPr>
        <p:spPr>
          <a:xfrm>
            <a:off x="703660" y="2204864"/>
            <a:ext cx="3868340" cy="3684588"/>
          </a:xfrm>
        </p:spPr>
        <p:txBody>
          <a:bodyPr>
            <a:normAutofit fontScale="85000" lnSpcReduction="10000"/>
          </a:bodyPr>
          <a:lstStyle/>
          <a:p>
            <a:pPr marL="0" lvl="0" indent="0">
              <a:buNone/>
            </a:pPr>
            <a:r>
              <a:rPr lang="fr-FR" sz="2600" b="1" dirty="0">
                <a:solidFill>
                  <a:schemeClr val="accent1">
                    <a:lumMod val="75000"/>
                  </a:schemeClr>
                </a:solidFill>
                <a:latin typeface="Cronos Pro" panose="020C0502030403020304" pitchFamily="34" charset="0"/>
                <a:cs typeface="Arial" panose="020B0604020202020204" pitchFamily="34" charset="0"/>
              </a:rPr>
              <a:t>CERTIFICATS MÉDICAUX</a:t>
            </a:r>
          </a:p>
          <a:p>
            <a:pPr marL="0" indent="0">
              <a:lnSpc>
                <a:spcPct val="110000"/>
              </a:lnSpc>
              <a:buNone/>
            </a:pPr>
            <a:r>
              <a:rPr lang="fr-FR" dirty="0">
                <a:latin typeface="Arial" panose="020B0604020202020204" pitchFamily="34" charset="0"/>
                <a:cs typeface="Arial" panose="020B0604020202020204" pitchFamily="34" charset="0"/>
              </a:rPr>
              <a:t> </a:t>
            </a:r>
            <a:endParaRPr lang="fr-FR" sz="1900" dirty="0">
              <a:latin typeface="Arial" panose="020B0604020202020204" pitchFamily="34" charset="0"/>
              <a:cs typeface="Arial" panose="020B0604020202020204" pitchFamily="34" charset="0"/>
            </a:endParaRPr>
          </a:p>
          <a:p>
            <a:pPr marL="0" indent="0">
              <a:lnSpc>
                <a:spcPct val="110000"/>
              </a:lnSpc>
              <a:buNone/>
            </a:pPr>
            <a:r>
              <a:rPr lang="fr-FR" sz="1900" dirty="0">
                <a:latin typeface="Arial" panose="020B0604020202020204" pitchFamily="34" charset="0"/>
                <a:cs typeface="Arial" panose="020B0604020202020204" pitchFamily="34" charset="0"/>
              </a:rPr>
              <a:t>Pour certaines catégories, le Certificat Médical de Performance doit être présenté à chaque compétition accompagné de la licence. </a:t>
            </a:r>
          </a:p>
          <a:p>
            <a:pPr marL="0" indent="0">
              <a:lnSpc>
                <a:spcPct val="110000"/>
              </a:lnSpc>
              <a:buNone/>
            </a:pPr>
            <a:r>
              <a:rPr lang="fr-FR" sz="1900" b="1" u="sng" dirty="0">
                <a:solidFill>
                  <a:schemeClr val="accent2">
                    <a:lumMod val="75000"/>
                  </a:schemeClr>
                </a:solidFill>
                <a:latin typeface="Arial" panose="020B0604020202020204" pitchFamily="34" charset="0"/>
                <a:cs typeface="Arial" panose="020B0604020202020204" pitchFamily="34" charset="0"/>
              </a:rPr>
              <a:t>L’absence de ce certificat conduit à l’interdiction de participer à la compétition </a:t>
            </a:r>
            <a:r>
              <a:rPr lang="fr-FR" sz="1900" u="sng" dirty="0">
                <a:latin typeface="Arial" panose="020B0604020202020204" pitchFamily="34" charset="0"/>
                <a:cs typeface="Arial" panose="020B0604020202020204" pitchFamily="34" charset="0"/>
              </a:rPr>
              <a:t>« voir la règlementation sur le site de fédération française de gymnastique ».</a:t>
            </a:r>
            <a:endParaRPr lang="fr-FR" sz="1900" dirty="0">
              <a:latin typeface="Arial" panose="020B0604020202020204" pitchFamily="34" charset="0"/>
              <a:cs typeface="Arial" panose="020B0604020202020204" pitchFamily="34" charset="0"/>
            </a:endParaRPr>
          </a:p>
          <a:p>
            <a:pPr marL="0" indent="0">
              <a:buNone/>
            </a:pPr>
            <a:r>
              <a:rPr lang="fr-FR" dirty="0"/>
              <a:t> </a:t>
            </a:r>
          </a:p>
          <a:p>
            <a:pPr marL="0" indent="0">
              <a:buNone/>
            </a:pPr>
            <a:endParaRPr lang="fr-FR" dirty="0"/>
          </a:p>
        </p:txBody>
      </p:sp>
      <p:sp>
        <p:nvSpPr>
          <p:cNvPr id="10" name="Espace réservé du contenu 9"/>
          <p:cNvSpPr>
            <a:spLocks noGrp="1"/>
          </p:cNvSpPr>
          <p:nvPr>
            <p:ph sz="quarter" idx="4"/>
          </p:nvPr>
        </p:nvSpPr>
        <p:spPr>
          <a:xfrm>
            <a:off x="4788024" y="2204864"/>
            <a:ext cx="4041775" cy="3951288"/>
          </a:xfrm>
        </p:spPr>
        <p:txBody>
          <a:bodyPr>
            <a:normAutofit fontScale="85000" lnSpcReduction="10000"/>
          </a:bodyPr>
          <a:lstStyle/>
          <a:p>
            <a:pPr marL="0" indent="0">
              <a:buNone/>
            </a:pPr>
            <a:r>
              <a:rPr lang="fr-FR" sz="2600" b="1" dirty="0">
                <a:solidFill>
                  <a:schemeClr val="accent1">
                    <a:lumMod val="75000"/>
                  </a:schemeClr>
                </a:solidFill>
                <a:latin typeface="Cronos Pro" panose="020C0502030403020304" pitchFamily="34" charset="0"/>
                <a:cs typeface="Arial" panose="020B0604020202020204" pitchFamily="34" charset="0"/>
              </a:rPr>
              <a:t>FORFAITS</a:t>
            </a:r>
          </a:p>
          <a:p>
            <a:pPr marL="0" indent="0">
              <a:buNone/>
            </a:pPr>
            <a:endParaRPr lang="fr-FR" sz="1800" b="1" dirty="0">
              <a:latin typeface="Arial" panose="020B0604020202020204" pitchFamily="34" charset="0"/>
              <a:cs typeface="Arial" panose="020B0604020202020204" pitchFamily="34" charset="0"/>
            </a:endParaRPr>
          </a:p>
          <a:p>
            <a:pPr marL="0" indent="0">
              <a:buNone/>
            </a:pPr>
            <a:r>
              <a:rPr lang="fr-FR" sz="1800" dirty="0">
                <a:latin typeface="Arial" panose="020B0604020202020204" pitchFamily="34" charset="0"/>
                <a:cs typeface="Arial" panose="020B0604020202020204" pitchFamily="34" charset="0"/>
              </a:rPr>
              <a:t>Tous les forfaits doivent être signalés dans des délais demandés. Si non respect de ce délai :</a:t>
            </a:r>
          </a:p>
          <a:p>
            <a:pPr marL="0" indent="0">
              <a:buNone/>
            </a:pPr>
            <a:r>
              <a:rPr lang="fr-FR" sz="1800" dirty="0">
                <a:latin typeface="Arial" panose="020B0604020202020204" pitchFamily="34" charset="0"/>
                <a:cs typeface="Arial" panose="020B0604020202020204" pitchFamily="34" charset="0"/>
              </a:rPr>
              <a:t> </a:t>
            </a:r>
          </a:p>
          <a:p>
            <a:pPr marL="0" lvl="0" indent="0">
              <a:buNone/>
            </a:pPr>
            <a:r>
              <a:rPr lang="fr-FR" sz="1800" dirty="0">
                <a:latin typeface="Arial" panose="020B0604020202020204" pitchFamily="34" charset="0"/>
                <a:cs typeface="Arial" panose="020B0604020202020204" pitchFamily="34" charset="0"/>
              </a:rPr>
              <a:t>85.00 € par équipe	</a:t>
            </a:r>
          </a:p>
          <a:p>
            <a:pPr marL="0" lvl="0" indent="0">
              <a:buNone/>
            </a:pPr>
            <a:r>
              <a:rPr lang="fr-FR" sz="1800" dirty="0">
                <a:latin typeface="Arial" panose="020B0604020202020204" pitchFamily="34" charset="0"/>
                <a:cs typeface="Arial" panose="020B0604020202020204" pitchFamily="34" charset="0"/>
              </a:rPr>
              <a:t>20.00 € par individuel</a:t>
            </a:r>
          </a:p>
          <a:p>
            <a:pPr marL="0" indent="0">
              <a:buNone/>
            </a:pPr>
            <a:r>
              <a:rPr lang="fr-FR" sz="1800" dirty="0">
                <a:latin typeface="Arial" panose="020B0604020202020204" pitchFamily="34" charset="0"/>
                <a:cs typeface="Arial" panose="020B0604020202020204" pitchFamily="34" charset="0"/>
              </a:rPr>
              <a:t> </a:t>
            </a:r>
          </a:p>
          <a:p>
            <a:pPr marL="0" indent="0">
              <a:buNone/>
            </a:pPr>
            <a:endParaRPr lang="fr-FR" sz="18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85B8401B-210F-4EBB-BA13-C6493D7DC233}" type="slidenum">
              <a:rPr lang="fr-FR" smtClean="0"/>
              <a:t>11</a:t>
            </a:fld>
            <a:endParaRPr lang="fr-FR"/>
          </a:p>
        </p:txBody>
      </p:sp>
      <p:pic>
        <p:nvPicPr>
          <p:cNvPr id="1026" name="Picture 2" descr="ju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082" y="1035085"/>
            <a:ext cx="2465612" cy="89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4871875"/>
            <a:ext cx="1512168"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LOIRE_ATLANTIQUE_INSTITUTIONNEL_VERTIC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367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3469" y="1052736"/>
            <a:ext cx="8229600" cy="4525963"/>
          </a:xfrm>
        </p:spPr>
        <p:txBody>
          <a:bodyPr>
            <a:noAutofit/>
          </a:bodyPr>
          <a:lstStyle/>
          <a:p>
            <a:pPr marL="0" lvl="3" indent="0">
              <a:buNone/>
            </a:pPr>
            <a:r>
              <a:rPr lang="fr-FR" sz="2800" b="1" dirty="0">
                <a:solidFill>
                  <a:schemeClr val="accent1">
                    <a:lumMod val="75000"/>
                  </a:schemeClr>
                </a:solidFill>
                <a:latin typeface="Cronos Pro" panose="020C0502030403020304" pitchFamily="34" charset="0"/>
                <a:cs typeface="Arial" panose="020B0604020202020204" pitchFamily="34" charset="0"/>
              </a:rPr>
              <a:t>JUGES</a:t>
            </a:r>
          </a:p>
          <a:p>
            <a:pPr marL="0" lvl="3" indent="0">
              <a:buNone/>
            </a:pPr>
            <a:endParaRPr lang="fr-FR" sz="2200" b="1" dirty="0">
              <a:latin typeface="Arial" panose="020B0604020202020204" pitchFamily="34" charset="0"/>
              <a:cs typeface="Arial" panose="020B0604020202020204" pitchFamily="34" charset="0"/>
            </a:endParaRPr>
          </a:p>
          <a:p>
            <a:pPr marL="0" lvl="3" indent="0">
              <a:buNone/>
            </a:pPr>
            <a:endParaRPr lang="fr-FR" sz="2200" b="1" dirty="0">
              <a:latin typeface="Arial" panose="020B0604020202020204" pitchFamily="34" charset="0"/>
              <a:cs typeface="Arial" panose="020B0604020202020204" pitchFamily="34" charset="0"/>
            </a:endParaRPr>
          </a:p>
          <a:p>
            <a:pPr>
              <a:spcAft>
                <a:spcPts val="600"/>
              </a:spcAft>
            </a:pPr>
            <a:r>
              <a:rPr lang="fr-FR" sz="1800" b="1" u="sng" dirty="0">
                <a:solidFill>
                  <a:srgbClr val="FF0000"/>
                </a:solidFill>
                <a:latin typeface="Arial" panose="020B0604020202020204" pitchFamily="34" charset="0"/>
                <a:cs typeface="Arial" panose="020B0604020202020204" pitchFamily="34" charset="0"/>
              </a:rPr>
              <a:t>Les Clubs doivent impérativement présenter les juges demandés. </a:t>
            </a:r>
          </a:p>
          <a:p>
            <a:pPr algn="just">
              <a:spcAft>
                <a:spcPts val="600"/>
              </a:spcAft>
            </a:pPr>
            <a:r>
              <a:rPr lang="fr-FR" sz="1800" dirty="0">
                <a:latin typeface="Arial" panose="020B0604020202020204" pitchFamily="34" charset="0"/>
                <a:cs typeface="Arial" panose="020B0604020202020204" pitchFamily="34" charset="0"/>
              </a:rPr>
              <a:t>Un forfait de dernière minute d’un ou plusieurs gym(s) (Certificat médical) n’autorise pas l’absence de juges.</a:t>
            </a:r>
          </a:p>
          <a:p>
            <a:pPr marL="182563" lvl="2" indent="-182563" algn="just">
              <a:spcAft>
                <a:spcPts val="600"/>
              </a:spcAft>
            </a:pPr>
            <a:r>
              <a:rPr lang="fr-FR" sz="1800" dirty="0">
                <a:latin typeface="Arial" panose="020B0604020202020204" pitchFamily="34" charset="0"/>
                <a:cs typeface="Arial" panose="020B0604020202020204" pitchFamily="34" charset="0"/>
              </a:rPr>
              <a:t>Toute absence de juge, ou JUGE d’un niveau différent de celui demandé se traduit par une amende de :</a:t>
            </a:r>
          </a:p>
          <a:p>
            <a:pPr marL="457200" lvl="3" indent="0" algn="just">
              <a:spcAft>
                <a:spcPts val="600"/>
              </a:spcAft>
              <a:buNone/>
            </a:pPr>
            <a:r>
              <a:rPr lang="fr-FR" sz="1900" b="1" u="sng" dirty="0">
                <a:solidFill>
                  <a:schemeClr val="accent2">
                    <a:lumMod val="75000"/>
                  </a:schemeClr>
                </a:solidFill>
                <a:latin typeface="Arial" panose="020B0604020202020204" pitchFamily="34" charset="0"/>
                <a:cs typeface="Arial" panose="020B0604020202020204" pitchFamily="34" charset="0"/>
              </a:rPr>
              <a:t>100.00 € par juge manquant ou niveau différent de celui demandé</a:t>
            </a:r>
          </a:p>
          <a:p>
            <a:pPr algn="just">
              <a:spcAft>
                <a:spcPts val="600"/>
              </a:spcAft>
            </a:pPr>
            <a:r>
              <a:rPr lang="fr-FR" sz="1800" dirty="0">
                <a:latin typeface="Arial" panose="020B0604020202020204" pitchFamily="34" charset="0"/>
                <a:cs typeface="Arial" panose="020B0604020202020204" pitchFamily="34" charset="0"/>
              </a:rPr>
              <a:t>Un juge ayant une tenue non conforme à la réglementation du code de pointage (CF. Règlements Techniques)  aura une amende de :</a:t>
            </a:r>
          </a:p>
          <a:p>
            <a:pPr marL="457200" lvl="3" indent="0" algn="just">
              <a:spcAft>
                <a:spcPts val="600"/>
              </a:spcAft>
              <a:buNone/>
            </a:pPr>
            <a:r>
              <a:rPr lang="fr-FR" sz="1900" b="1" u="sng" dirty="0">
                <a:solidFill>
                  <a:schemeClr val="accent2">
                    <a:lumMod val="75000"/>
                  </a:schemeClr>
                </a:solidFill>
                <a:latin typeface="Arial" panose="020B0604020202020204" pitchFamily="34" charset="0"/>
                <a:cs typeface="Arial" panose="020B0604020202020204" pitchFamily="34" charset="0"/>
              </a:rPr>
              <a:t>50.00 € par tenue non réglementaire (tenue noire autorisée).</a:t>
            </a:r>
          </a:p>
          <a:p>
            <a:pPr marL="0" indent="0">
              <a:buNone/>
            </a:pPr>
            <a:endParaRPr lang="fr-FR" sz="2200"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85B8401B-210F-4EBB-BA13-C6493D7DC233}" type="slidenum">
              <a:rPr lang="fr-FR" smtClean="0"/>
              <a:t>12</a:t>
            </a:fld>
            <a:endParaRPr lang="fr-FR"/>
          </a:p>
        </p:txBody>
      </p:sp>
      <p:pic>
        <p:nvPicPr>
          <p:cNvPr id="5"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955976"/>
            <a:ext cx="1615440" cy="1082040"/>
          </a:xfrm>
          <a:prstGeom prst="rect">
            <a:avLst/>
          </a:prstGeom>
        </p:spPr>
      </p:pic>
    </p:spTree>
    <p:extLst>
      <p:ext uri="{BB962C8B-B14F-4D97-AF65-F5344CB8AC3E}">
        <p14:creationId xmlns:p14="http://schemas.microsoft.com/office/powerpoint/2010/main" val="442603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124744"/>
            <a:ext cx="8229600" cy="4525963"/>
          </a:xfrm>
        </p:spPr>
        <p:txBody>
          <a:bodyPr>
            <a:normAutofit/>
          </a:bodyPr>
          <a:lstStyle/>
          <a:p>
            <a:pPr marL="0" indent="0">
              <a:buNone/>
            </a:pPr>
            <a:r>
              <a:rPr lang="fr-FR" sz="2800" b="1" cap="all" dirty="0">
                <a:solidFill>
                  <a:schemeClr val="accent1">
                    <a:lumMod val="75000"/>
                  </a:schemeClr>
                </a:solidFill>
                <a:latin typeface="Cronos Pro" panose="020C0502030403020304" pitchFamily="34" charset="0"/>
                <a:cs typeface="Arial" panose="020B0604020202020204" pitchFamily="34" charset="0"/>
              </a:rPr>
              <a:t>Entraineurs</a:t>
            </a:r>
          </a:p>
          <a:p>
            <a:pPr marL="0" indent="0">
              <a:buNone/>
            </a:pPr>
            <a:endParaRPr lang="fr-FR" sz="1800" b="1" cap="all" dirty="0">
              <a:latin typeface="Arial" panose="020B0604020202020204" pitchFamily="34" charset="0"/>
              <a:cs typeface="Arial" panose="020B0604020202020204" pitchFamily="34" charset="0"/>
            </a:endParaRPr>
          </a:p>
          <a:p>
            <a:pPr marL="0" indent="0">
              <a:buNone/>
            </a:pPr>
            <a:endParaRPr lang="fr-FR" sz="1800" b="1" cap="all" dirty="0">
              <a:latin typeface="Arial" panose="020B0604020202020204" pitchFamily="34" charset="0"/>
              <a:cs typeface="Arial" panose="020B0604020202020204" pitchFamily="34" charset="0"/>
            </a:endParaRPr>
          </a:p>
          <a:p>
            <a:pPr algn="just"/>
            <a:r>
              <a:rPr lang="fr-FR" sz="1800" b="1" dirty="0">
                <a:latin typeface="Arial" panose="020B0604020202020204" pitchFamily="34" charset="0"/>
                <a:cs typeface="Arial" panose="020B0604020202020204" pitchFamily="34" charset="0"/>
              </a:rPr>
              <a:t>L’entraîneur doit être présent sur le plateau de compétition en tenue et chaussures de sport.</a:t>
            </a:r>
          </a:p>
          <a:p>
            <a:pPr marL="358775" indent="0">
              <a:lnSpc>
                <a:spcPct val="100000"/>
              </a:lnSpc>
              <a:spcAft>
                <a:spcPts val="1200"/>
              </a:spcAft>
              <a:buNone/>
            </a:pPr>
            <a:r>
              <a:rPr lang="fr-FR" sz="1400" dirty="0">
                <a:latin typeface="Arial" panose="020B0604020202020204" pitchFamily="34" charset="0"/>
                <a:cs typeface="Arial" panose="020B0604020202020204" pitchFamily="34" charset="0"/>
              </a:rPr>
              <a:t>« survêtement complet ou pantalon de survêtement et tee-shirt/polo de sport » exigence de tenue sportive </a:t>
            </a:r>
            <a:br>
              <a:rPr lang="fr-FR" sz="1400" dirty="0">
                <a:latin typeface="Arial" panose="020B0604020202020204" pitchFamily="34" charset="0"/>
                <a:cs typeface="Arial" panose="020B0604020202020204" pitchFamily="34" charset="0"/>
              </a:rPr>
            </a:br>
            <a:r>
              <a:rPr lang="fr-FR" sz="1400" dirty="0">
                <a:latin typeface="Arial" panose="020B0604020202020204" pitchFamily="34" charset="0"/>
                <a:cs typeface="Arial" panose="020B0604020202020204" pitchFamily="34" charset="0"/>
              </a:rPr>
              <a:t>(y compris les chaussures) et décente (pas de short, de débardeur, de pantacourt, ni de claquettes) »</a:t>
            </a:r>
          </a:p>
          <a:p>
            <a:r>
              <a:rPr lang="fr-FR" sz="1800" b="1" dirty="0">
                <a:latin typeface="Arial" panose="020B0604020202020204" pitchFamily="34" charset="0"/>
                <a:cs typeface="Arial" panose="020B0604020202020204" pitchFamily="34" charset="0"/>
              </a:rPr>
              <a:t>L’utilisation des téléphones portables est strictement interdite sur         le plateau de compétition pour les juges, entraineurs et gymnastes. </a:t>
            </a:r>
          </a:p>
          <a:p>
            <a:pPr marL="0" indent="0">
              <a:buNone/>
            </a:pPr>
            <a:endParaRPr lang="fr-FR" sz="1200" b="1" dirty="0">
              <a:latin typeface="Arial" panose="020B0604020202020204" pitchFamily="34" charset="0"/>
              <a:cs typeface="Arial" panose="020B0604020202020204" pitchFamily="34" charset="0"/>
            </a:endParaRPr>
          </a:p>
          <a:p>
            <a:pPr marL="400050" lvl="1" indent="0">
              <a:buNone/>
            </a:pPr>
            <a:r>
              <a:rPr lang="fr-FR" sz="1400" b="1" dirty="0">
                <a:latin typeface="Arial" panose="020B0604020202020204" pitchFamily="34" charset="0"/>
                <a:cs typeface="Arial" panose="020B0604020202020204" pitchFamily="34" charset="0"/>
              </a:rPr>
              <a:t>(cf. Règlements Techniques de la saison en cours </a:t>
            </a:r>
            <a:r>
              <a:rPr lang="fr-FR" sz="1400" b="1" dirty="0">
                <a:solidFill>
                  <a:srgbClr val="0070C0"/>
                </a:solidFill>
                <a:latin typeface="Arial" panose="020B0604020202020204" pitchFamily="34" charset="0"/>
                <a:cs typeface="Arial" panose="020B0604020202020204" pitchFamily="34" charset="0"/>
              </a:rPr>
              <a:t>https://moncompte.ffgym.fr/Competition/Base_documentaire_competition).</a:t>
            </a:r>
          </a:p>
          <a:p>
            <a:pPr marL="0" indent="0">
              <a:buNone/>
            </a:pPr>
            <a:endParaRPr lang="fr-FR" sz="1800" b="1" dirty="0">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2"/>
          </p:nvPr>
        </p:nvSpPr>
        <p:spPr/>
        <p:txBody>
          <a:bodyPr/>
          <a:lstStyle/>
          <a:p>
            <a:fld id="{85B8401B-210F-4EBB-BA13-C6493D7DC233}" type="slidenum">
              <a:rPr lang="fr-FR" smtClean="0"/>
              <a:t>13</a:t>
            </a:fld>
            <a:endParaRPr lang="fr-FR"/>
          </a:p>
        </p:txBody>
      </p:sp>
      <p:pic>
        <p:nvPicPr>
          <p:cNvPr id="6"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68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a:spLocks noGrp="1"/>
          </p:cNvSpPr>
          <p:nvPr>
            <p:ph type="title"/>
          </p:nvPr>
        </p:nvSpPr>
        <p:spPr>
          <a:xfrm>
            <a:off x="899591" y="540260"/>
            <a:ext cx="5400601" cy="703820"/>
          </a:xfrm>
        </p:spPr>
        <p:txBody>
          <a:bodyPr>
            <a:normAutofit/>
          </a:bodyPr>
          <a:lstStyle/>
          <a:p>
            <a:r>
              <a:rPr lang="fr-FR" sz="2800" b="1" dirty="0">
                <a:solidFill>
                  <a:schemeClr val="accent1">
                    <a:lumMod val="75000"/>
                  </a:schemeClr>
                </a:solidFill>
                <a:latin typeface="Cronos Pro" panose="020C0502030403020304" pitchFamily="34" charset="0"/>
              </a:rPr>
              <a:t>RÈGLEMENTATION SPÉCIFIQUE</a:t>
            </a:r>
            <a:endParaRPr lang="fr-FR" sz="2800" dirty="0">
              <a:solidFill>
                <a:schemeClr val="accent1">
                  <a:lumMod val="75000"/>
                </a:schemeClr>
              </a:solidFill>
              <a:latin typeface="Cronos Pro" panose="020C0502030403020304" pitchFamily="34" charset="0"/>
            </a:endParaRPr>
          </a:p>
        </p:txBody>
      </p:sp>
      <p:sp>
        <p:nvSpPr>
          <p:cNvPr id="11" name="Espace réservé du contenu 10"/>
          <p:cNvSpPr>
            <a:spLocks noGrp="1"/>
          </p:cNvSpPr>
          <p:nvPr>
            <p:ph sz="half" idx="1"/>
          </p:nvPr>
        </p:nvSpPr>
        <p:spPr>
          <a:xfrm>
            <a:off x="628650" y="1628800"/>
            <a:ext cx="3886200" cy="4548163"/>
          </a:xfrm>
        </p:spPr>
        <p:txBody>
          <a:bodyPr>
            <a:normAutofit fontScale="92500" lnSpcReduction="20000"/>
          </a:bodyPr>
          <a:lstStyle/>
          <a:p>
            <a:pPr marL="0" indent="0">
              <a:buNone/>
            </a:pPr>
            <a:r>
              <a:rPr lang="fr-FR" sz="2600" b="1" dirty="0">
                <a:solidFill>
                  <a:schemeClr val="accent1">
                    <a:lumMod val="75000"/>
                  </a:schemeClr>
                </a:solidFill>
                <a:latin typeface="Cronos Pro" panose="020C0502030403020304" pitchFamily="34" charset="0"/>
                <a:cs typeface="Arial" panose="020B0604020202020204" pitchFamily="34" charset="0"/>
              </a:rPr>
              <a:t>PALMARÈS</a:t>
            </a:r>
            <a:r>
              <a:rPr lang="fr-FR" dirty="0"/>
              <a:t>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sz="1900" dirty="0">
                <a:latin typeface="Arial" panose="020B0604020202020204" pitchFamily="34" charset="0"/>
                <a:cs typeface="Arial" panose="020B0604020202020204" pitchFamily="34" charset="0"/>
              </a:rPr>
              <a:t>La présence de tous les gymnastes ayant participé à la compétition en individuel ou par équipes est </a:t>
            </a:r>
            <a:r>
              <a:rPr lang="fr-FR" sz="1900" b="1" dirty="0">
                <a:latin typeface="Arial" panose="020B0604020202020204" pitchFamily="34" charset="0"/>
                <a:cs typeface="Arial" panose="020B0604020202020204" pitchFamily="34" charset="0"/>
              </a:rPr>
              <a:t>obligatoire</a:t>
            </a:r>
            <a:r>
              <a:rPr lang="fr-FR" sz="1900" dirty="0">
                <a:latin typeface="Arial" panose="020B0604020202020204" pitchFamily="34" charset="0"/>
                <a:cs typeface="Arial" panose="020B0604020202020204" pitchFamily="34" charset="0"/>
              </a:rPr>
              <a:t> au palmarès. </a:t>
            </a:r>
          </a:p>
          <a:p>
            <a:pPr marL="0" indent="0">
              <a:buNone/>
            </a:pPr>
            <a:endParaRPr lang="fr-FR" sz="1900" dirty="0">
              <a:latin typeface="Arial" panose="020B0604020202020204" pitchFamily="34" charset="0"/>
              <a:cs typeface="Arial" panose="020B0604020202020204" pitchFamily="34" charset="0"/>
            </a:endParaRPr>
          </a:p>
          <a:p>
            <a:pPr marL="0" indent="0">
              <a:buNone/>
            </a:pPr>
            <a:r>
              <a:rPr lang="fr-FR" sz="1900" dirty="0">
                <a:latin typeface="Arial" panose="020B0604020202020204" pitchFamily="34" charset="0"/>
                <a:cs typeface="Arial" panose="020B0604020202020204" pitchFamily="34" charset="0"/>
              </a:rPr>
              <a:t>Toute absence sera sanctionnée d’un </a:t>
            </a:r>
            <a:r>
              <a:rPr lang="fr-FR" sz="1900" b="1" dirty="0">
                <a:latin typeface="Arial" panose="020B0604020202020204" pitchFamily="34" charset="0"/>
                <a:cs typeface="Arial" panose="020B0604020202020204" pitchFamily="34" charset="0"/>
              </a:rPr>
              <a:t>déclassement</a:t>
            </a:r>
            <a:r>
              <a:rPr lang="fr-FR" sz="1900" dirty="0">
                <a:latin typeface="Arial" panose="020B0604020202020204" pitchFamily="34" charset="0"/>
                <a:cs typeface="Arial" panose="020B0604020202020204" pitchFamily="34" charset="0"/>
              </a:rPr>
              <a:t> sauf si celle-ci a été signalée </a:t>
            </a:r>
            <a:r>
              <a:rPr lang="fr-FR" sz="1900" u="sng" dirty="0">
                <a:latin typeface="Arial" panose="020B0604020202020204" pitchFamily="34" charset="0"/>
                <a:cs typeface="Arial" panose="020B0604020202020204" pitchFamily="34" charset="0"/>
              </a:rPr>
              <a:t>à l’avance</a:t>
            </a:r>
            <a:r>
              <a:rPr lang="fr-FR" sz="1900" dirty="0">
                <a:latin typeface="Arial" panose="020B0604020202020204" pitchFamily="34" charset="0"/>
                <a:cs typeface="Arial" panose="020B0604020202020204" pitchFamily="34" charset="0"/>
              </a:rPr>
              <a:t> à la direction de la compétition. (cf. Règlements Techniques de la saison en cours).</a:t>
            </a:r>
            <a:r>
              <a:rPr lang="fr-FR" sz="1900" dirty="0"/>
              <a:t> </a:t>
            </a:r>
          </a:p>
          <a:p>
            <a:pPr marL="0" indent="0">
              <a:buNone/>
            </a:pPr>
            <a:endParaRPr lang="fr-FR" dirty="0"/>
          </a:p>
        </p:txBody>
      </p:sp>
      <p:sp>
        <p:nvSpPr>
          <p:cNvPr id="9" name="Espace réservé du contenu 8"/>
          <p:cNvSpPr>
            <a:spLocks noGrp="1"/>
          </p:cNvSpPr>
          <p:nvPr>
            <p:ph sz="half" idx="2"/>
          </p:nvPr>
        </p:nvSpPr>
        <p:spPr>
          <a:xfrm>
            <a:off x="4629150" y="1658442"/>
            <a:ext cx="3886200" cy="4351338"/>
          </a:xfrm>
        </p:spPr>
        <p:txBody>
          <a:bodyPr>
            <a:normAutofit fontScale="92500" lnSpcReduction="20000"/>
          </a:bodyPr>
          <a:lstStyle/>
          <a:p>
            <a:pPr marL="0" indent="0">
              <a:buNone/>
            </a:pPr>
            <a:r>
              <a:rPr lang="fr-FR" sz="2600" b="1" dirty="0">
                <a:solidFill>
                  <a:schemeClr val="accent1">
                    <a:lumMod val="75000"/>
                  </a:schemeClr>
                </a:solidFill>
                <a:latin typeface="Cronos Pro" panose="020C0502030403020304" pitchFamily="34" charset="0"/>
                <a:cs typeface="Arial" panose="020B0604020202020204" pitchFamily="34" charset="0"/>
              </a:rPr>
              <a:t>DEMANDE DE « REHAUSSE DES BARRES  »</a:t>
            </a:r>
          </a:p>
          <a:p>
            <a:pPr marL="0" indent="0">
              <a:buNone/>
            </a:pPr>
            <a:endParaRPr lang="fr-FR" sz="1900" b="1" dirty="0">
              <a:latin typeface="Arial" panose="020B0604020202020204" pitchFamily="34" charset="0"/>
              <a:cs typeface="Arial" panose="020B0604020202020204" pitchFamily="34" charset="0"/>
            </a:endParaRPr>
          </a:p>
          <a:p>
            <a:pPr marL="0" indent="0">
              <a:buNone/>
            </a:pPr>
            <a:endParaRPr lang="fr-FR" sz="1900" b="1" dirty="0">
              <a:latin typeface="Arial" panose="020B0604020202020204" pitchFamily="34" charset="0"/>
              <a:cs typeface="Arial" panose="020B0604020202020204" pitchFamily="34" charset="0"/>
            </a:endParaRPr>
          </a:p>
          <a:p>
            <a:pPr marL="0" indent="0">
              <a:buNone/>
            </a:pPr>
            <a:r>
              <a:rPr lang="fr-FR" sz="1900" dirty="0">
                <a:latin typeface="Arial" panose="020B0604020202020204" pitchFamily="34" charset="0"/>
                <a:cs typeface="Arial" panose="020B0604020202020204" pitchFamily="34" charset="0"/>
              </a:rPr>
              <a:t>Si il y a nécessité de rehausser les barres lors d’une compétition, cette demande doit être faite directement sur </a:t>
            </a:r>
            <a:r>
              <a:rPr lang="fr-FR" sz="1900" dirty="0" err="1">
                <a:latin typeface="Arial" panose="020B0604020202020204" pitchFamily="34" charset="0"/>
                <a:cs typeface="Arial" panose="020B0604020202020204" pitchFamily="34" charset="0"/>
              </a:rPr>
              <a:t>Engagym</a:t>
            </a:r>
            <a:r>
              <a:rPr lang="fr-FR" sz="1900" dirty="0">
                <a:latin typeface="Arial" panose="020B0604020202020204" pitchFamily="34" charset="0"/>
                <a:cs typeface="Arial" panose="020B0604020202020204" pitchFamily="34" charset="0"/>
              </a:rPr>
              <a:t>.</a:t>
            </a:r>
            <a:endParaRPr lang="fr-FR" sz="1900" dirty="0"/>
          </a:p>
        </p:txBody>
      </p:sp>
      <p:sp>
        <p:nvSpPr>
          <p:cNvPr id="4" name="Espace réservé du numéro de diapositive 3"/>
          <p:cNvSpPr>
            <a:spLocks noGrp="1"/>
          </p:cNvSpPr>
          <p:nvPr>
            <p:ph type="sldNum" sz="quarter" idx="12"/>
          </p:nvPr>
        </p:nvSpPr>
        <p:spPr/>
        <p:txBody>
          <a:bodyPr/>
          <a:lstStyle/>
          <a:p>
            <a:fld id="{85B8401B-210F-4EBB-BA13-C6493D7DC233}" type="slidenum">
              <a:rPr lang="fr-FR" smtClean="0"/>
              <a:t>14</a:t>
            </a:fld>
            <a:endParaRPr lang="fr-F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509120"/>
            <a:ext cx="1965963" cy="132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724025"/>
            <a:ext cx="17049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LOIRE_ATLANTIQUE_INSTITUTIONNEL_VERTIC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38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9045" y="611033"/>
            <a:ext cx="1783110" cy="562274"/>
          </a:xfrm>
        </p:spPr>
        <p:txBody>
          <a:bodyPr>
            <a:normAutofit/>
          </a:bodyPr>
          <a:lstStyle/>
          <a:p>
            <a:r>
              <a:rPr lang="fr-FR" sz="2800" b="1" dirty="0">
                <a:solidFill>
                  <a:schemeClr val="accent1">
                    <a:lumMod val="75000"/>
                  </a:schemeClr>
                </a:solidFill>
                <a:latin typeface="Cronos Pro" panose="020C0502030403020304" pitchFamily="34" charset="0"/>
              </a:rPr>
              <a:t>TARIFS</a:t>
            </a:r>
          </a:p>
        </p:txBody>
      </p:sp>
      <p:sp>
        <p:nvSpPr>
          <p:cNvPr id="3" name="Espace réservé du contenu 2"/>
          <p:cNvSpPr>
            <a:spLocks noGrp="1"/>
          </p:cNvSpPr>
          <p:nvPr>
            <p:ph sz="half" idx="1"/>
          </p:nvPr>
        </p:nvSpPr>
        <p:spPr>
          <a:xfrm>
            <a:off x="471505" y="1736181"/>
            <a:ext cx="3886200" cy="4069084"/>
          </a:xfrm>
        </p:spPr>
        <p:txBody>
          <a:bodyPr>
            <a:normAutofit fontScale="92500" lnSpcReduction="20000"/>
          </a:bodyPr>
          <a:lstStyle/>
          <a:p>
            <a:pPr marL="57150" indent="0">
              <a:buNone/>
            </a:pPr>
            <a:r>
              <a:rPr lang="fr-FR" sz="2400" b="1" dirty="0">
                <a:solidFill>
                  <a:schemeClr val="accent1">
                    <a:lumMod val="75000"/>
                  </a:schemeClr>
                </a:solidFill>
                <a:latin typeface="Cronos Pro" panose="020C0502030403020304" pitchFamily="34" charset="0"/>
                <a:cs typeface="Arial" panose="020B0604020202020204" pitchFamily="34" charset="0"/>
              </a:rPr>
              <a:t>COTISATION DÉPARTEMENTALE</a:t>
            </a:r>
          </a:p>
          <a:p>
            <a:pPr marL="57150" indent="0">
              <a:buNone/>
            </a:pPr>
            <a:r>
              <a:rPr lang="fr-FR" sz="2000" b="1" dirty="0">
                <a:latin typeface="Arial" panose="020B0604020202020204" pitchFamily="34" charset="0"/>
                <a:cs typeface="Arial" panose="020B0604020202020204" pitchFamily="34" charset="0"/>
              </a:rPr>
              <a:t> </a:t>
            </a:r>
          </a:p>
          <a:p>
            <a:pPr marL="57150" indent="0">
              <a:buNone/>
            </a:pPr>
            <a:r>
              <a:rPr lang="fr-FR" sz="1800" b="1" dirty="0">
                <a:solidFill>
                  <a:schemeClr val="accent2">
                    <a:lumMod val="75000"/>
                  </a:schemeClr>
                </a:solidFill>
                <a:latin typeface="Arial" panose="020B0604020202020204" pitchFamily="34" charset="0"/>
                <a:cs typeface="Arial" panose="020B0604020202020204" pitchFamily="34" charset="0"/>
              </a:rPr>
              <a:t>Pour cette saison 2024-2025, la cotisation est fixée à 100 €.</a:t>
            </a:r>
            <a:endParaRPr lang="fr-FR" sz="1500" dirty="0">
              <a:latin typeface="Arial" panose="020B0604020202020204" pitchFamily="34" charset="0"/>
              <a:cs typeface="Arial" panose="020B0604020202020204" pitchFamily="34" charset="0"/>
            </a:endParaRPr>
          </a:p>
          <a:p>
            <a:pPr marL="0" indent="0">
              <a:buNone/>
            </a:pPr>
            <a:endParaRPr lang="fr-FR" sz="1600" dirty="0">
              <a:latin typeface="Arial" panose="020B0604020202020204" pitchFamily="34" charset="0"/>
              <a:cs typeface="Arial" panose="020B0604020202020204" pitchFamily="34" charset="0"/>
            </a:endParaRPr>
          </a:p>
          <a:p>
            <a:pPr marL="0" indent="0">
              <a:buNone/>
            </a:pPr>
            <a:r>
              <a:rPr lang="fr-FR" sz="1500" dirty="0">
                <a:latin typeface="Arial" panose="020B0604020202020204" pitchFamily="34" charset="0"/>
                <a:cs typeface="Arial" panose="020B0604020202020204" pitchFamily="34" charset="0"/>
              </a:rPr>
              <a:t>Les autres tarifications sont les suivantes :</a:t>
            </a:r>
          </a:p>
          <a:p>
            <a:pPr marL="0" indent="0">
              <a:buNone/>
            </a:pPr>
            <a:endParaRPr lang="fr-FR" sz="1500" dirty="0">
              <a:latin typeface="Arial" panose="020B0604020202020204" pitchFamily="34" charset="0"/>
              <a:cs typeface="Arial" panose="020B0604020202020204" pitchFamily="34" charset="0"/>
            </a:endParaRPr>
          </a:p>
          <a:p>
            <a:r>
              <a:rPr lang="fr-FR" sz="1500" dirty="0">
                <a:latin typeface="Arial" panose="020B0604020202020204" pitchFamily="34" charset="0"/>
                <a:cs typeface="Arial" panose="020B0604020202020204" pitchFamily="34" charset="0"/>
              </a:rPr>
              <a:t>Cotisation FFG			160 €</a:t>
            </a:r>
            <a:br>
              <a:rPr lang="fr-FR" sz="1500" dirty="0">
                <a:latin typeface="Arial" panose="020B0604020202020204" pitchFamily="34" charset="0"/>
                <a:cs typeface="Arial" panose="020B0604020202020204" pitchFamily="34" charset="0"/>
              </a:rPr>
            </a:br>
            <a:endParaRPr lang="fr-FR" sz="1500" dirty="0">
              <a:latin typeface="Arial" panose="020B0604020202020204" pitchFamily="34" charset="0"/>
              <a:cs typeface="Arial" panose="020B0604020202020204" pitchFamily="34" charset="0"/>
            </a:endParaRPr>
          </a:p>
          <a:p>
            <a:r>
              <a:rPr lang="fr-FR" sz="1500" dirty="0">
                <a:latin typeface="Arial" panose="020B0604020202020204" pitchFamily="34" charset="0"/>
                <a:cs typeface="Arial" panose="020B0604020202020204" pitchFamily="34" charset="0"/>
              </a:rPr>
              <a:t>Cotisation Régionale		45 €</a:t>
            </a:r>
            <a:br>
              <a:rPr lang="fr-FR" sz="1500" dirty="0">
                <a:latin typeface="Arial" panose="020B0604020202020204" pitchFamily="34" charset="0"/>
                <a:cs typeface="Arial" panose="020B0604020202020204" pitchFamily="34" charset="0"/>
              </a:rPr>
            </a:br>
            <a:endParaRPr lang="fr-FR" sz="1500" dirty="0">
              <a:latin typeface="Arial" panose="020B0604020202020204" pitchFamily="34" charset="0"/>
              <a:cs typeface="Arial" panose="020B0604020202020204" pitchFamily="34" charset="0"/>
            </a:endParaRPr>
          </a:p>
          <a:p>
            <a:r>
              <a:rPr lang="fr-FR" sz="1500" dirty="0">
                <a:latin typeface="Arial" panose="020B0604020202020204" pitchFamily="34" charset="0"/>
                <a:cs typeface="Arial" panose="020B0604020202020204" pitchFamily="34" charset="0"/>
              </a:rPr>
              <a:t>Licences </a:t>
            </a:r>
          </a:p>
          <a:p>
            <a:pPr lvl="1">
              <a:buFont typeface="Wingdings" panose="05000000000000000000" pitchFamily="2" charset="2"/>
              <a:buChar char="Ø"/>
            </a:pPr>
            <a:r>
              <a:rPr lang="fr-FR" sz="1500" dirty="0">
                <a:latin typeface="Arial" panose="020B0604020202020204" pitchFamily="34" charset="0"/>
                <a:cs typeface="Arial" panose="020B0604020202020204" pitchFamily="34" charset="0"/>
              </a:rPr>
              <a:t>Pratique compétitive	56,26 €</a:t>
            </a:r>
          </a:p>
          <a:p>
            <a:pPr lvl="1">
              <a:buFont typeface="Wingdings" panose="05000000000000000000" pitchFamily="2" charset="2"/>
              <a:buChar char="Ø"/>
            </a:pPr>
            <a:r>
              <a:rPr lang="fr-FR" sz="1500" dirty="0">
                <a:latin typeface="Arial" panose="020B0604020202020204" pitchFamily="34" charset="0"/>
                <a:cs typeface="Arial" panose="020B0604020202020204" pitchFamily="34" charset="0"/>
              </a:rPr>
              <a:t>Dirigeants, cadres, juges 	47,76 €</a:t>
            </a:r>
          </a:p>
          <a:p>
            <a:pPr lvl="1">
              <a:buFont typeface="Wingdings" panose="05000000000000000000" pitchFamily="2" charset="2"/>
              <a:buChar char="Ø"/>
            </a:pPr>
            <a:r>
              <a:rPr lang="fr-FR" sz="1500" dirty="0">
                <a:latin typeface="Arial" panose="020B0604020202020204" pitchFamily="34" charset="0"/>
                <a:cs typeface="Arial" panose="020B0604020202020204" pitchFamily="34" charset="0"/>
              </a:rPr>
              <a:t>Pratique non compétitive 	47,76 €</a:t>
            </a:r>
          </a:p>
          <a:p>
            <a:pPr lvl="1">
              <a:buFont typeface="Wingdings" panose="05000000000000000000" pitchFamily="2" charset="2"/>
              <a:buChar char="Ø"/>
            </a:pPr>
            <a:r>
              <a:rPr lang="fr-FR" sz="1500" dirty="0">
                <a:latin typeface="Arial" panose="020B0604020202020204" pitchFamily="34" charset="0"/>
                <a:cs typeface="Arial" panose="020B0604020202020204" pitchFamily="34" charset="0"/>
              </a:rPr>
              <a:t>Baby Gym, Petite enfance	38,51 €</a:t>
            </a:r>
          </a:p>
        </p:txBody>
      </p:sp>
      <p:sp>
        <p:nvSpPr>
          <p:cNvPr id="4" name="Espace réservé du contenu 3"/>
          <p:cNvSpPr>
            <a:spLocks noGrp="1"/>
          </p:cNvSpPr>
          <p:nvPr>
            <p:ph sz="half" idx="2"/>
          </p:nvPr>
        </p:nvSpPr>
        <p:spPr>
          <a:xfrm>
            <a:off x="4474306" y="335943"/>
            <a:ext cx="4274159" cy="904018"/>
          </a:xfrm>
        </p:spPr>
        <p:txBody>
          <a:bodyPr>
            <a:normAutofit fontScale="92500" lnSpcReduction="20000"/>
          </a:bodyPr>
          <a:lstStyle/>
          <a:p>
            <a:pPr marL="57150" indent="0">
              <a:buNone/>
            </a:pPr>
            <a:r>
              <a:rPr lang="fr-FR" sz="2400" b="1" dirty="0">
                <a:solidFill>
                  <a:schemeClr val="accent1">
                    <a:lumMod val="75000"/>
                  </a:schemeClr>
                </a:solidFill>
                <a:latin typeface="Cronos Pro" panose="020C0502030403020304" pitchFamily="34" charset="0"/>
                <a:cs typeface="Arial" panose="020B0604020202020204" pitchFamily="34" charset="0"/>
              </a:rPr>
              <a:t>DROITS D’ENGAGEMENT COMPÉTITIONS DÉPARTEMENTALES 2024/2025</a:t>
            </a:r>
          </a:p>
        </p:txBody>
      </p:sp>
      <p:sp>
        <p:nvSpPr>
          <p:cNvPr id="7" name="Espace réservé du pied de page 6"/>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5B8401B-210F-4EBB-BA13-C6493D7DC233}" type="slidenum">
              <a:rPr lang="fr-FR" smtClean="0"/>
              <a:t>15</a:t>
            </a:fld>
            <a:endParaRPr lang="fr-FR"/>
          </a:p>
        </p:txBody>
      </p:sp>
      <p:pic>
        <p:nvPicPr>
          <p:cNvPr id="8"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au 8">
            <a:extLst>
              <a:ext uri="{FF2B5EF4-FFF2-40B4-BE49-F238E27FC236}">
                <a16:creationId xmlns:a16="http://schemas.microsoft.com/office/drawing/2014/main" id="{55EC3BAD-2D0E-4C66-832F-54F2459FF9C5}"/>
              </a:ext>
            </a:extLst>
          </p:cNvPr>
          <p:cNvGraphicFramePr>
            <a:graphicFrameLocks noGrp="1"/>
          </p:cNvGraphicFramePr>
          <p:nvPr>
            <p:extLst>
              <p:ext uri="{D42A27DB-BD31-4B8C-83A1-F6EECF244321}">
                <p14:modId xmlns:p14="http://schemas.microsoft.com/office/powerpoint/2010/main" val="1533614033"/>
              </p:ext>
            </p:extLst>
          </p:nvPr>
        </p:nvGraphicFramePr>
        <p:xfrm>
          <a:off x="4474307" y="1316435"/>
          <a:ext cx="3879886" cy="5196274"/>
        </p:xfrm>
        <a:graphic>
          <a:graphicData uri="http://schemas.openxmlformats.org/drawingml/2006/table">
            <a:tbl>
              <a:tblPr firstRow="1" firstCol="1" bandRow="1">
                <a:tableStyleId>{5C22544A-7EE6-4342-B048-85BDC9FD1C3A}</a:tableStyleId>
              </a:tblPr>
              <a:tblGrid>
                <a:gridCol w="1654371">
                  <a:extLst>
                    <a:ext uri="{9D8B030D-6E8A-4147-A177-3AD203B41FA5}">
                      <a16:colId xmlns:a16="http://schemas.microsoft.com/office/drawing/2014/main" val="3835918028"/>
                    </a:ext>
                  </a:extLst>
                </a:gridCol>
                <a:gridCol w="1161098">
                  <a:extLst>
                    <a:ext uri="{9D8B030D-6E8A-4147-A177-3AD203B41FA5}">
                      <a16:colId xmlns:a16="http://schemas.microsoft.com/office/drawing/2014/main" val="3766198139"/>
                    </a:ext>
                  </a:extLst>
                </a:gridCol>
                <a:gridCol w="1064417">
                  <a:extLst>
                    <a:ext uri="{9D8B030D-6E8A-4147-A177-3AD203B41FA5}">
                      <a16:colId xmlns:a16="http://schemas.microsoft.com/office/drawing/2014/main" val="3930494471"/>
                    </a:ext>
                  </a:extLst>
                </a:gridCol>
              </a:tblGrid>
              <a:tr h="396114">
                <a:tc>
                  <a:txBody>
                    <a:bodyPr/>
                    <a:lstStyle/>
                    <a:p>
                      <a:pPr algn="ctr"/>
                      <a:r>
                        <a:rPr lang="fr-FR" sz="1400">
                          <a:effectLst/>
                        </a:rPr>
                        <a:t>Catégories</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a:effectLst/>
                        </a:rPr>
                        <a:t>Individuel(le)</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dirty="0">
                          <a:effectLst/>
                        </a:rPr>
                        <a:t>Equipes/ Ensembles</a:t>
                      </a:r>
                      <a:endParaRPr lang="fr-FR"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25239621"/>
                  </a:ext>
                </a:extLst>
              </a:tr>
              <a:tr h="412962">
                <a:tc>
                  <a:txBody>
                    <a:bodyPr/>
                    <a:lstStyle/>
                    <a:p>
                      <a:pPr algn="ctr"/>
                      <a:r>
                        <a:rPr lang="fr-FR" sz="1400" dirty="0">
                          <a:effectLst/>
                        </a:rPr>
                        <a:t>Coupe Formation GR/GAM</a:t>
                      </a:r>
                      <a:endParaRPr lang="fr-FR"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dirty="0">
                          <a:effectLst/>
                        </a:rPr>
                        <a:t>12,00</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75028758"/>
                  </a:ext>
                </a:extLst>
              </a:tr>
              <a:tr h="412962">
                <a:tc>
                  <a:txBody>
                    <a:bodyPr/>
                    <a:lstStyle/>
                    <a:p>
                      <a:pPr algn="ctr"/>
                      <a:r>
                        <a:rPr lang="fr-FR" sz="1400">
                          <a:effectLst/>
                        </a:rPr>
                        <a:t>Performance GAM/GAF</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dirty="0">
                          <a:effectLst/>
                        </a:rPr>
                        <a:t>17,00</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61977573"/>
                  </a:ext>
                </a:extLst>
              </a:tr>
              <a:tr h="619442">
                <a:tc>
                  <a:txBody>
                    <a:bodyPr/>
                    <a:lstStyle/>
                    <a:p>
                      <a:pPr algn="ctr"/>
                      <a:r>
                        <a:rPr lang="fr-FR" sz="1400" dirty="0">
                          <a:effectLst/>
                        </a:rPr>
                        <a:t>Performance GAM/GAF/</a:t>
                      </a:r>
                    </a:p>
                    <a:p>
                      <a:pPr algn="ctr"/>
                      <a:r>
                        <a:rPr lang="fr-FR" sz="1400" dirty="0">
                          <a:effectLst/>
                        </a:rPr>
                        <a:t>TEAM</a:t>
                      </a:r>
                      <a:endParaRPr lang="fr-FR"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dirty="0">
                          <a:effectLst/>
                        </a:rPr>
                        <a:t> </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dirty="0">
                          <a:effectLst/>
                        </a:rPr>
                        <a:t>26,00</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46752825"/>
                  </a:ext>
                </a:extLst>
              </a:tr>
              <a:tr h="792229">
                <a:tc>
                  <a:txBody>
                    <a:bodyPr/>
                    <a:lstStyle/>
                    <a:p>
                      <a:pPr algn="ctr"/>
                      <a:r>
                        <a:rPr lang="fr-FR" sz="1400" dirty="0">
                          <a:effectLst/>
                        </a:rPr>
                        <a:t>Trophée Fédéral / Fédérale GAM/GAF/</a:t>
                      </a:r>
                    </a:p>
                    <a:p>
                      <a:pPr algn="ctr"/>
                      <a:r>
                        <a:rPr lang="fr-FR" sz="1400" dirty="0">
                          <a:effectLst/>
                        </a:rPr>
                        <a:t>TEAM</a:t>
                      </a:r>
                      <a:endParaRPr lang="fr-FR"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dirty="0">
                          <a:effectLst/>
                        </a:rPr>
                        <a:t>26,00</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43389304"/>
                  </a:ext>
                </a:extLst>
              </a:tr>
              <a:tr h="594171">
                <a:tc>
                  <a:txBody>
                    <a:bodyPr/>
                    <a:lstStyle/>
                    <a:p>
                      <a:pPr algn="ctr"/>
                      <a:r>
                        <a:rPr lang="fr-FR" sz="1400" dirty="0">
                          <a:effectLst/>
                        </a:rPr>
                        <a:t>Nationale / Trophée Fédérale GR</a:t>
                      </a:r>
                      <a:endParaRPr lang="fr-FR"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a:effectLst/>
                        </a:rPr>
                        <a:t>17,00</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dirty="0">
                          <a:effectLst/>
                        </a:rPr>
                        <a:t> </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37696420"/>
                  </a:ext>
                </a:extLst>
              </a:tr>
              <a:tr h="396114">
                <a:tc>
                  <a:txBody>
                    <a:bodyPr/>
                    <a:lstStyle/>
                    <a:p>
                      <a:pPr algn="ctr"/>
                      <a:r>
                        <a:rPr lang="fr-FR" sz="1400">
                          <a:effectLst/>
                        </a:rPr>
                        <a:t>Fédéral GAM/GAF</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a:effectLst/>
                        </a:rPr>
                        <a:t>17,00</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dirty="0">
                          <a:effectLst/>
                        </a:rPr>
                        <a:t> </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08771137"/>
                  </a:ext>
                </a:extLst>
              </a:tr>
              <a:tr h="412962">
                <a:tc>
                  <a:txBody>
                    <a:bodyPr/>
                    <a:lstStyle/>
                    <a:p>
                      <a:pPr algn="ctr"/>
                      <a:r>
                        <a:rPr lang="fr-FR" sz="1400">
                          <a:effectLst/>
                        </a:rPr>
                        <a:t>Perf /Fédérale /Région GR</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dirty="0">
                          <a:effectLst/>
                        </a:rPr>
                        <a:t> </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dirty="0">
                          <a:effectLst/>
                        </a:rPr>
                        <a:t>26,00</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394485"/>
                  </a:ext>
                </a:extLst>
              </a:tr>
              <a:tr h="412962">
                <a:tc>
                  <a:txBody>
                    <a:bodyPr/>
                    <a:lstStyle/>
                    <a:p>
                      <a:pPr algn="ctr"/>
                      <a:r>
                        <a:rPr lang="fr-FR" sz="1400">
                          <a:effectLst/>
                        </a:rPr>
                        <a:t>Rencontre Petite Enfance</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dirty="0">
                          <a:effectLst/>
                        </a:rPr>
                        <a:t>2,00</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dirty="0">
                          <a:effectLst/>
                        </a:rPr>
                        <a:t> </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92942540"/>
                  </a:ext>
                </a:extLst>
              </a:tr>
              <a:tr h="619442">
                <a:tc>
                  <a:txBody>
                    <a:bodyPr/>
                    <a:lstStyle/>
                    <a:p>
                      <a:pPr algn="ctr"/>
                      <a:r>
                        <a:rPr lang="fr-FR" sz="1400">
                          <a:effectLst/>
                        </a:rPr>
                        <a:t>Rencontre et ou Compétition de Proximité</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fr-FR" sz="1400">
                          <a:effectLst/>
                        </a:rPr>
                        <a:t>1,50</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1400" dirty="0">
                          <a:effectLst/>
                        </a:rPr>
                        <a:t> </a:t>
                      </a:r>
                      <a:endParaRPr lang="fr-FR"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95356136"/>
                  </a:ext>
                </a:extLst>
              </a:tr>
            </a:tbl>
          </a:graphicData>
        </a:graphic>
      </p:graphicFrame>
    </p:spTree>
    <p:extLst>
      <p:ext uri="{BB962C8B-B14F-4D97-AF65-F5344CB8AC3E}">
        <p14:creationId xmlns:p14="http://schemas.microsoft.com/office/powerpoint/2010/main" val="2070519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endParaRPr lang="fr-FR"/>
          </a:p>
        </p:txBody>
      </p:sp>
      <p:sp>
        <p:nvSpPr>
          <p:cNvPr id="2" name="Espace réservé du numéro de diapositive 1"/>
          <p:cNvSpPr>
            <a:spLocks noGrp="1"/>
          </p:cNvSpPr>
          <p:nvPr>
            <p:ph type="sldNum" sz="quarter" idx="12"/>
          </p:nvPr>
        </p:nvSpPr>
        <p:spPr/>
        <p:txBody>
          <a:bodyPr/>
          <a:lstStyle/>
          <a:p>
            <a:fld id="{85B8401B-210F-4EBB-BA13-C6493D7DC233}" type="slidenum">
              <a:rPr lang="fr-FR" smtClean="0"/>
              <a:t>16</a:t>
            </a:fld>
            <a:endParaRPr lang="fr-FR"/>
          </a:p>
        </p:txBody>
      </p:sp>
      <p:sp>
        <p:nvSpPr>
          <p:cNvPr id="3" name="Titre 1"/>
          <p:cNvSpPr txBox="1">
            <a:spLocks/>
          </p:cNvSpPr>
          <p:nvPr/>
        </p:nvSpPr>
        <p:spPr>
          <a:xfrm>
            <a:off x="683568" y="590291"/>
            <a:ext cx="8064896" cy="440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a:solidFill>
                  <a:schemeClr val="accent1">
                    <a:lumMod val="75000"/>
                  </a:schemeClr>
                </a:solidFill>
                <a:latin typeface="Cronos Pro" panose="020C0502030403020304" pitchFamily="34" charset="0"/>
              </a:rPr>
              <a:t>PROCÉDURE ET NOTICE DES ENGAGEMENTS SUR ENGAGYM</a:t>
            </a:r>
            <a:endParaRPr lang="fr-FR" sz="2400" dirty="0">
              <a:solidFill>
                <a:srgbClr val="002060"/>
              </a:solidFill>
              <a:latin typeface="Cronos Pro" panose="020C0502030403020304" pitchFamily="34" charset="0"/>
            </a:endParaRPr>
          </a:p>
        </p:txBody>
      </p:sp>
      <p:sp>
        <p:nvSpPr>
          <p:cNvPr id="4" name="ZoneTexte 3"/>
          <p:cNvSpPr txBox="1"/>
          <p:nvPr/>
        </p:nvSpPr>
        <p:spPr>
          <a:xfrm>
            <a:off x="791815" y="1169348"/>
            <a:ext cx="7632848" cy="5293757"/>
          </a:xfrm>
          <a:prstGeom prst="rect">
            <a:avLst/>
          </a:prstGeom>
          <a:noFill/>
        </p:spPr>
        <p:txBody>
          <a:bodyPr wrap="square" rtlCol="0">
            <a:spAutoFit/>
          </a:bodyPr>
          <a:lstStyle/>
          <a:p>
            <a:pPr algn="just"/>
            <a:r>
              <a:rPr lang="fr-FR" sz="1200" dirty="0">
                <a:latin typeface="Arial" panose="020B0604020202020204" pitchFamily="34" charset="0"/>
                <a:cs typeface="Arial" panose="020B0604020202020204" pitchFamily="34" charset="0"/>
              </a:rPr>
              <a:t>Les engagements compétitifs sont à réaliser à l'aide du logiciel ENGAGYM, pour les compétitions. Nous attirons votre attention sur les procédures à respecter. Dès la mise en service complète du logiciel vous pourrez effectuer l'ensemble de vos engagements.</a:t>
            </a:r>
          </a:p>
          <a:p>
            <a:endParaRPr lang="fr-FR" sz="1200" dirty="0">
              <a:latin typeface="Arial" panose="020B0604020202020204" pitchFamily="34" charset="0"/>
              <a:cs typeface="Arial" panose="020B0604020202020204" pitchFamily="34" charset="0"/>
            </a:endParaRPr>
          </a:p>
          <a:p>
            <a:r>
              <a:rPr lang="fr-FR" sz="1200" u="sng" dirty="0">
                <a:solidFill>
                  <a:schemeClr val="accent2">
                    <a:lumMod val="75000"/>
                  </a:schemeClr>
                </a:solidFill>
                <a:latin typeface="Arial" panose="020B0604020202020204" pitchFamily="34" charset="0"/>
                <a:cs typeface="Arial" panose="020B0604020202020204" pitchFamily="34" charset="0"/>
              </a:rPr>
              <a:t>Il ne sera pas possible d'effectuer de modification, une fois les échéances passées.</a:t>
            </a:r>
          </a:p>
          <a:p>
            <a:endParaRPr lang="fr-FR" sz="1200" dirty="0">
              <a:solidFill>
                <a:schemeClr val="accent2">
                  <a:lumMod val="75000"/>
                </a:schemeClr>
              </a:solidFill>
              <a:latin typeface="Arial" panose="020B0604020202020204" pitchFamily="34" charset="0"/>
              <a:cs typeface="Arial" panose="020B0604020202020204" pitchFamily="34" charset="0"/>
            </a:endParaRPr>
          </a:p>
          <a:p>
            <a:pPr>
              <a:lnSpc>
                <a:spcPct val="200000"/>
              </a:lnSpc>
            </a:pPr>
            <a:r>
              <a:rPr lang="fr-FR" sz="1900" b="1" dirty="0">
                <a:latin typeface="Arial" panose="020B0604020202020204" pitchFamily="34" charset="0"/>
                <a:cs typeface="Arial" panose="020B0604020202020204" pitchFamily="34" charset="0"/>
              </a:rPr>
              <a:t>PRINCIPES GÉNÉRAUX</a:t>
            </a:r>
          </a:p>
          <a:p>
            <a:endParaRPr lang="fr-FR" sz="1200" b="1" dirty="0">
              <a:solidFill>
                <a:schemeClr val="accent2">
                  <a:lumMod val="75000"/>
                </a:schemeClr>
              </a:solidFill>
              <a:effectLst/>
              <a:latin typeface="Arial" panose="020B0604020202020204" pitchFamily="34" charset="0"/>
              <a:cs typeface="Arial" panose="020B0604020202020204" pitchFamily="34" charset="0"/>
            </a:endParaRPr>
          </a:p>
          <a:p>
            <a:pPr algn="just"/>
            <a:r>
              <a:rPr lang="fr-FR" sz="1200" b="1" dirty="0">
                <a:solidFill>
                  <a:schemeClr val="accent2">
                    <a:lumMod val="75000"/>
                  </a:schemeClr>
                </a:solidFill>
                <a:effectLst/>
                <a:latin typeface="Arial" panose="020B0604020202020204" pitchFamily="34" charset="0"/>
                <a:cs typeface="Arial" panose="020B0604020202020204" pitchFamily="34" charset="0"/>
              </a:rPr>
              <a:t>A partir de cette saison il </a:t>
            </a:r>
            <a:r>
              <a:rPr lang="fr-FR" sz="1200" b="1" dirty="0">
                <a:solidFill>
                  <a:schemeClr val="accent2">
                    <a:lumMod val="75000"/>
                  </a:schemeClr>
                </a:solidFill>
                <a:latin typeface="Arial" panose="020B0604020202020204" pitchFamily="34" charset="0"/>
                <a:cs typeface="Arial" panose="020B0604020202020204" pitchFamily="34" charset="0"/>
              </a:rPr>
              <a:t>est obligatoire d’engager </a:t>
            </a:r>
            <a:r>
              <a:rPr lang="fr-FR" sz="1200" b="1" dirty="0">
                <a:solidFill>
                  <a:schemeClr val="accent2">
                    <a:lumMod val="75000"/>
                  </a:schemeClr>
                </a:solidFill>
                <a:effectLst/>
                <a:latin typeface="Arial" panose="020B0604020202020204" pitchFamily="34" charset="0"/>
                <a:cs typeface="Arial" panose="020B0604020202020204" pitchFamily="34" charset="0"/>
              </a:rPr>
              <a:t>les juges aussi par le logiciel ENGAGYM. </a:t>
            </a:r>
            <a:r>
              <a:rPr lang="fr-FR" sz="1200" dirty="0">
                <a:effectLst/>
                <a:latin typeface="Arial" panose="020B0604020202020204" pitchFamily="34" charset="0"/>
                <a:cs typeface="Arial" panose="020B0604020202020204" pitchFamily="34" charset="0"/>
              </a:rPr>
              <a:t>Le club devra également faire paraitre les juges disponibles sur chaque compétition, ainsi que leurs disponibilités.</a:t>
            </a:r>
            <a:endParaRPr lang="fr-FR" sz="1200" dirty="0">
              <a:latin typeface="Arial" panose="020B0604020202020204" pitchFamily="34" charset="0"/>
              <a:cs typeface="Arial" panose="020B0604020202020204" pitchFamily="34" charset="0"/>
            </a:endParaRPr>
          </a:p>
          <a:p>
            <a:pPr algn="just"/>
            <a:endParaRPr lang="fr-FR" sz="1200" dirty="0">
              <a:latin typeface="Arial" panose="020B0604020202020204" pitchFamily="34" charset="0"/>
              <a:cs typeface="Arial" panose="020B0604020202020204" pitchFamily="34" charset="0"/>
            </a:endParaRPr>
          </a:p>
          <a:p>
            <a:pPr>
              <a:lnSpc>
                <a:spcPct val="80000"/>
              </a:lnSpc>
              <a:spcBef>
                <a:spcPct val="20000"/>
              </a:spcBef>
            </a:pPr>
            <a:r>
              <a:rPr lang="fr-FR" b="1" dirty="0">
                <a:latin typeface="Arial" panose="020B0604020202020204" pitchFamily="34" charset="0"/>
                <a:cs typeface="Arial" panose="020B0604020202020204" pitchFamily="34" charset="0"/>
              </a:rPr>
              <a:t>Compétitions :</a:t>
            </a:r>
          </a:p>
          <a:p>
            <a:pPr algn="just"/>
            <a:r>
              <a:rPr lang="fr-FR" sz="1200" dirty="0"/>
              <a:t>Pour éviter le sur-engagement ainsi que les désagréments causés par les changements de grilles de compétition de dernière minute, nous vous demandons de faire les </a:t>
            </a:r>
            <a:r>
              <a:rPr lang="fr-FR" sz="1200" b="1" dirty="0"/>
              <a:t>engagements nominatifs, pour les individuels ainsi que pour les équipes.</a:t>
            </a:r>
          </a:p>
          <a:p>
            <a:pPr algn="just"/>
            <a:endParaRPr lang="fr-FR" sz="1200" dirty="0"/>
          </a:p>
          <a:p>
            <a:pPr algn="just">
              <a:lnSpc>
                <a:spcPct val="150000"/>
              </a:lnSpc>
            </a:pPr>
            <a:r>
              <a:rPr lang="fr-FR" sz="1200" dirty="0"/>
              <a:t>Ces engagements nominatifs</a:t>
            </a:r>
            <a:r>
              <a:rPr lang="fr-FR" sz="1200" b="1" dirty="0"/>
              <a:t> </a:t>
            </a:r>
            <a:r>
              <a:rPr lang="fr-FR" sz="1200" dirty="0"/>
              <a:t>sont à réaliser pour :</a:t>
            </a:r>
          </a:p>
          <a:p>
            <a:pPr lvl="0" algn="just"/>
            <a:r>
              <a:rPr lang="fr-FR" sz="1200" dirty="0">
                <a:solidFill>
                  <a:schemeClr val="accent2">
                    <a:lumMod val="75000"/>
                  </a:schemeClr>
                </a:solidFill>
              </a:rPr>
              <a:t>Les individuelles en Gymnastique Rythmique le </a:t>
            </a:r>
            <a:r>
              <a:rPr lang="fr-FR" sz="1200" b="1" u="sng" dirty="0">
                <a:solidFill>
                  <a:schemeClr val="accent2">
                    <a:lumMod val="75000"/>
                  </a:schemeClr>
                </a:solidFill>
              </a:rPr>
              <a:t>30 septembre 2024</a:t>
            </a:r>
            <a:r>
              <a:rPr lang="fr-FR" sz="1200" dirty="0">
                <a:solidFill>
                  <a:schemeClr val="accent2">
                    <a:lumMod val="75000"/>
                  </a:schemeClr>
                </a:solidFill>
              </a:rPr>
              <a:t> </a:t>
            </a:r>
          </a:p>
          <a:p>
            <a:pPr lvl="0" algn="just"/>
            <a:r>
              <a:rPr lang="fr-FR" sz="1200" dirty="0">
                <a:solidFill>
                  <a:schemeClr val="accent2">
                    <a:lumMod val="75000"/>
                  </a:schemeClr>
                </a:solidFill>
              </a:rPr>
              <a:t>Et pour tous les autres engagements le </a:t>
            </a:r>
            <a:r>
              <a:rPr lang="fr-FR" sz="1200" b="1" u="sng" dirty="0">
                <a:solidFill>
                  <a:schemeClr val="accent2">
                    <a:lumMod val="75000"/>
                  </a:schemeClr>
                </a:solidFill>
              </a:rPr>
              <a:t>1</a:t>
            </a:r>
            <a:r>
              <a:rPr lang="fr-FR" sz="1200" b="1" u="sng" baseline="30000" dirty="0">
                <a:solidFill>
                  <a:schemeClr val="accent2">
                    <a:lumMod val="75000"/>
                  </a:schemeClr>
                </a:solidFill>
              </a:rPr>
              <a:t>er</a:t>
            </a:r>
            <a:r>
              <a:rPr lang="fr-FR" sz="1200" b="1" u="sng" dirty="0">
                <a:solidFill>
                  <a:schemeClr val="accent2">
                    <a:lumMod val="75000"/>
                  </a:schemeClr>
                </a:solidFill>
              </a:rPr>
              <a:t> décembre 2024 dernier délai</a:t>
            </a:r>
            <a:r>
              <a:rPr lang="fr-FR" sz="1200" b="1" dirty="0">
                <a:solidFill>
                  <a:schemeClr val="accent2">
                    <a:lumMod val="75000"/>
                  </a:schemeClr>
                </a:solidFill>
              </a:rPr>
              <a:t>.</a:t>
            </a:r>
          </a:p>
          <a:p>
            <a:pPr lvl="0" algn="just"/>
            <a:endParaRPr lang="fr-FR" sz="1200" dirty="0"/>
          </a:p>
          <a:p>
            <a:pPr algn="just"/>
            <a:r>
              <a:rPr lang="fr-FR" sz="1200" dirty="0"/>
              <a:t>Le délai des forfaits est de </a:t>
            </a:r>
            <a:r>
              <a:rPr lang="fr-FR" sz="1200" b="1" u="sng" dirty="0"/>
              <a:t>8 jours</a:t>
            </a:r>
            <a:r>
              <a:rPr lang="fr-FR" sz="1200" dirty="0"/>
              <a:t> avant la compétition, période après laquelle un justificatif sera demandé ou une amende sera imposée.</a:t>
            </a:r>
          </a:p>
          <a:p>
            <a:pPr algn="just"/>
            <a:r>
              <a:rPr lang="fr-FR" sz="1200" dirty="0"/>
              <a:t> </a:t>
            </a:r>
          </a:p>
          <a:p>
            <a:pPr algn="just"/>
            <a:r>
              <a:rPr lang="fr-FR" sz="1200" dirty="0"/>
              <a:t>Certaines compétitions ou rencontres ne sont pas prises en charge par ENGAGYM, les engagements seront à faire par mail et par courrier. (Rencontre Petite Enfance, Rencontre de proximité).</a:t>
            </a:r>
          </a:p>
        </p:txBody>
      </p:sp>
      <p:pic>
        <p:nvPicPr>
          <p:cNvPr id="6"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6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5B8401B-210F-4EBB-BA13-C6493D7DC233}" type="slidenum">
              <a:rPr lang="fr-FR" smtClean="0"/>
              <a:t>17</a:t>
            </a:fld>
            <a:endParaRPr lang="fr-FR"/>
          </a:p>
        </p:txBody>
      </p:sp>
      <p:sp>
        <p:nvSpPr>
          <p:cNvPr id="3" name="ZoneTexte 2"/>
          <p:cNvSpPr txBox="1"/>
          <p:nvPr/>
        </p:nvSpPr>
        <p:spPr>
          <a:xfrm>
            <a:off x="683568" y="626849"/>
            <a:ext cx="7992888" cy="477054"/>
          </a:xfrm>
          <a:prstGeom prst="rect">
            <a:avLst/>
          </a:prstGeom>
          <a:noFill/>
        </p:spPr>
        <p:txBody>
          <a:bodyPr wrap="square" rtlCol="0">
            <a:spAutoFit/>
          </a:bodyPr>
          <a:lstStyle/>
          <a:p>
            <a:r>
              <a:rPr lang="fr-FR" sz="2400" b="1" dirty="0">
                <a:solidFill>
                  <a:schemeClr val="accent1">
                    <a:lumMod val="75000"/>
                  </a:schemeClr>
                </a:solidFill>
                <a:latin typeface="Cronos Pro" panose="020C0502030403020304" pitchFamily="34" charset="0"/>
                <a:ea typeface="Calibri Light" panose="020F0302020204030204" pitchFamily="34" charset="0"/>
                <a:cs typeface="Calibri Light" panose="020F0302020204030204" pitchFamily="34" charset="0"/>
              </a:rPr>
              <a:t>AUTRES INFORMATIONS À RENSEIGNER SUR ENGAGYM</a:t>
            </a:r>
            <a:endParaRPr lang="fr-FR" sz="2400" dirty="0"/>
          </a:p>
        </p:txBody>
      </p:sp>
      <p:sp>
        <p:nvSpPr>
          <p:cNvPr id="6" name="ZoneTexte 5"/>
          <p:cNvSpPr txBox="1"/>
          <p:nvPr/>
        </p:nvSpPr>
        <p:spPr>
          <a:xfrm>
            <a:off x="677352" y="1342223"/>
            <a:ext cx="7488832" cy="5133713"/>
          </a:xfrm>
          <a:prstGeom prst="rect">
            <a:avLst/>
          </a:prstGeom>
          <a:noFill/>
        </p:spPr>
        <p:txBody>
          <a:bodyPr wrap="square" rtlCol="0">
            <a:spAutoFit/>
          </a:bodyPr>
          <a:lstStyle/>
          <a:p>
            <a:pPr>
              <a:lnSpc>
                <a:spcPct val="80000"/>
              </a:lnSpc>
              <a:spcBef>
                <a:spcPct val="20000"/>
              </a:spcBef>
            </a:pPr>
            <a:r>
              <a:rPr lang="fr-FR" sz="2200" b="1" dirty="0">
                <a:latin typeface="Arial" panose="020B0604020202020204" pitchFamily="34" charset="0"/>
                <a:cs typeface="Arial" panose="020B0604020202020204" pitchFamily="34" charset="0"/>
              </a:rPr>
              <a:t>Les Forfaits:</a:t>
            </a:r>
          </a:p>
          <a:p>
            <a:endParaRPr lang="fr-FR" sz="1200" dirty="0">
              <a:latin typeface="Arial" panose="020B0604020202020204" pitchFamily="34" charset="0"/>
              <a:cs typeface="Arial" panose="020B0604020202020204" pitchFamily="34" charset="0"/>
            </a:endParaRPr>
          </a:p>
          <a:p>
            <a:r>
              <a:rPr lang="fr-FR" sz="1100" dirty="0">
                <a:latin typeface="Arial" panose="020B0604020202020204" pitchFamily="34" charset="0"/>
                <a:cs typeface="Arial" panose="020B0604020202020204" pitchFamily="34" charset="0"/>
              </a:rPr>
              <a:t>Les forfaits sont à déclarer sur le site </a:t>
            </a:r>
            <a:r>
              <a:rPr lang="fr-FR" sz="1100" dirty="0" err="1">
                <a:latin typeface="Arial" panose="020B0604020202020204" pitchFamily="34" charset="0"/>
                <a:cs typeface="Arial" panose="020B0604020202020204" pitchFamily="34" charset="0"/>
              </a:rPr>
              <a:t>Engagym</a:t>
            </a:r>
            <a:r>
              <a:rPr lang="fr-FR" sz="1100" dirty="0">
                <a:latin typeface="Arial" panose="020B0604020202020204" pitchFamily="34" charset="0"/>
                <a:cs typeface="Arial" panose="020B0604020202020204" pitchFamily="34" charset="0"/>
              </a:rPr>
              <a:t>.	</a:t>
            </a:r>
          </a:p>
          <a:p>
            <a:endParaRPr lang="fr-FR" sz="1100" u="sng" dirty="0">
              <a:latin typeface="Arial" panose="020B0604020202020204" pitchFamily="34" charset="0"/>
              <a:cs typeface="Arial" panose="020B0604020202020204" pitchFamily="34" charset="0"/>
            </a:endParaRPr>
          </a:p>
          <a:p>
            <a:r>
              <a:rPr lang="fr-FR" sz="1100" b="1" dirty="0">
                <a:solidFill>
                  <a:schemeClr val="accent2">
                    <a:lumMod val="75000"/>
                  </a:schemeClr>
                </a:solidFill>
                <a:latin typeface="Arial" panose="020B0604020202020204" pitchFamily="34" charset="0"/>
                <a:cs typeface="Arial" panose="020B0604020202020204" pitchFamily="34" charset="0"/>
              </a:rPr>
              <a:t>Traitement financier :</a:t>
            </a:r>
          </a:p>
          <a:p>
            <a:pPr marL="171450" indent="-171450">
              <a:buFont typeface="Arial" panose="020B0604020202020204" pitchFamily="34" charset="0"/>
              <a:buChar char="•"/>
            </a:pPr>
            <a:r>
              <a:rPr lang="fr-FR" sz="1100" dirty="0">
                <a:latin typeface="Arial" panose="020B0604020202020204" pitchFamily="34" charset="0"/>
                <a:cs typeface="Arial" panose="020B0604020202020204" pitchFamily="34" charset="0"/>
              </a:rPr>
              <a:t>Forfait réalisé dans les délais	</a:t>
            </a:r>
          </a:p>
          <a:p>
            <a:pPr marL="628650" lvl="1" indent="-171450">
              <a:buFont typeface="Wingdings" panose="05000000000000000000" pitchFamily="2" charset="2"/>
              <a:buChar char="Ø"/>
            </a:pPr>
            <a:r>
              <a:rPr lang="fr-FR" sz="1100" dirty="0">
                <a:latin typeface="Arial" panose="020B0604020202020204" pitchFamily="34" charset="0"/>
                <a:cs typeface="Arial" panose="020B0604020202020204" pitchFamily="34" charset="0"/>
              </a:rPr>
              <a:t>Pas de droit engagement</a:t>
            </a:r>
          </a:p>
          <a:p>
            <a:pPr marL="628650" lvl="1" indent="-171450">
              <a:buFont typeface="Wingdings" panose="05000000000000000000" pitchFamily="2" charset="2"/>
              <a:buChar char="Ø"/>
            </a:pPr>
            <a:r>
              <a:rPr lang="fr-FR" sz="1100" dirty="0">
                <a:latin typeface="Arial" panose="020B0604020202020204" pitchFamily="34" charset="0"/>
                <a:cs typeface="Arial" panose="020B0604020202020204" pitchFamily="34" charset="0"/>
              </a:rPr>
              <a:t>Pas d’amende</a:t>
            </a:r>
          </a:p>
          <a:p>
            <a:pPr marL="171450" indent="-171450">
              <a:buFont typeface="Arial" panose="020B0604020202020204" pitchFamily="34" charset="0"/>
              <a:buChar char="•"/>
            </a:pPr>
            <a:r>
              <a:rPr lang="fr-FR" sz="1100" dirty="0">
                <a:latin typeface="Arial" panose="020B0604020202020204" pitchFamily="34" charset="0"/>
                <a:cs typeface="Arial" panose="020B0604020202020204" pitchFamily="34" charset="0"/>
              </a:rPr>
              <a:t>Forfait réalisé hors délais : (dans les 8 jours qui précèdent la compétition)</a:t>
            </a:r>
          </a:p>
          <a:p>
            <a:pPr marL="628650" lvl="1" indent="-171450">
              <a:buFont typeface="Wingdings" panose="05000000000000000000" pitchFamily="2" charset="2"/>
              <a:buChar char="Ø"/>
            </a:pPr>
            <a:r>
              <a:rPr lang="fr-FR" sz="1100" dirty="0">
                <a:latin typeface="Arial" panose="020B0604020202020204" pitchFamily="34" charset="0"/>
                <a:cs typeface="Arial" panose="020B0604020202020204" pitchFamily="34" charset="0"/>
              </a:rPr>
              <a:t>Avec justificatif</a:t>
            </a:r>
          </a:p>
          <a:p>
            <a:pPr marL="1085850" lvl="2" indent="-171450">
              <a:buFont typeface="Courier New" panose="02070309020205020404" pitchFamily="49" charset="0"/>
              <a:buChar char="o"/>
            </a:pPr>
            <a:r>
              <a:rPr lang="fr-FR" sz="1100" dirty="0">
                <a:latin typeface="Arial" panose="020B0604020202020204" pitchFamily="34" charset="0"/>
                <a:cs typeface="Arial" panose="020B0604020202020204" pitchFamily="34" charset="0"/>
              </a:rPr>
              <a:t>Droits d’engagement à régler</a:t>
            </a:r>
          </a:p>
          <a:p>
            <a:pPr marL="1085850" lvl="2" indent="-171450">
              <a:buFont typeface="Courier New" panose="02070309020205020404" pitchFamily="49" charset="0"/>
              <a:buChar char="o"/>
            </a:pPr>
            <a:r>
              <a:rPr lang="fr-FR" sz="1100" dirty="0">
                <a:latin typeface="Arial" panose="020B0604020202020204" pitchFamily="34" charset="0"/>
                <a:cs typeface="Arial" panose="020B0604020202020204" pitchFamily="34" charset="0"/>
              </a:rPr>
              <a:t>Pas d’amende</a:t>
            </a:r>
          </a:p>
          <a:p>
            <a:pPr lvl="1" algn="just"/>
            <a:r>
              <a:rPr lang="fr-FR" sz="1100" dirty="0">
                <a:latin typeface="Arial" panose="020B0604020202020204" pitchFamily="34" charset="0"/>
                <a:cs typeface="Arial" panose="020B0604020202020204" pitchFamily="34" charset="0"/>
              </a:rPr>
              <a:t> Sans justificatif ou justificatif non valable ou reçu hors délai. (maximum 7 jours après la    compétition)</a:t>
            </a:r>
          </a:p>
          <a:p>
            <a:pPr marL="1085850" lvl="2" indent="-171450" algn="just">
              <a:buFont typeface="Courier New" panose="02070309020205020404" pitchFamily="49" charset="0"/>
              <a:buChar char="o"/>
            </a:pPr>
            <a:r>
              <a:rPr lang="fr-FR" sz="1100" dirty="0">
                <a:latin typeface="Arial" panose="020B0604020202020204" pitchFamily="34" charset="0"/>
                <a:cs typeface="Arial" panose="020B0604020202020204" pitchFamily="34" charset="0"/>
              </a:rPr>
              <a:t>Droits d’engagement à régler</a:t>
            </a:r>
          </a:p>
          <a:p>
            <a:pPr marL="1085850" lvl="2" indent="-171450" algn="just">
              <a:buFont typeface="Courier New" panose="02070309020205020404" pitchFamily="49" charset="0"/>
              <a:buChar char="o"/>
            </a:pPr>
            <a:r>
              <a:rPr lang="fr-FR" sz="1100" dirty="0">
                <a:latin typeface="Arial" panose="020B0604020202020204" pitchFamily="34" charset="0"/>
                <a:cs typeface="Arial" panose="020B0604020202020204" pitchFamily="34" charset="0"/>
              </a:rPr>
              <a:t>Amende à régler</a:t>
            </a:r>
          </a:p>
          <a:p>
            <a:pPr algn="just"/>
            <a:r>
              <a:rPr lang="fr-FR" sz="1100" dirty="0">
                <a:latin typeface="Arial" panose="020B0604020202020204" pitchFamily="34" charset="0"/>
                <a:cs typeface="Arial" panose="020B0604020202020204" pitchFamily="34" charset="0"/>
              </a:rPr>
              <a:t> </a:t>
            </a:r>
          </a:p>
          <a:p>
            <a:pPr algn="just"/>
            <a:r>
              <a:rPr lang="fr-FR" sz="1100" dirty="0">
                <a:latin typeface="Arial" panose="020B0604020202020204" pitchFamily="34" charset="0"/>
                <a:cs typeface="Arial" panose="020B0604020202020204" pitchFamily="34" charset="0"/>
              </a:rPr>
              <a:t>La présentation d’un justificatif d’absence (certificat de blessure) </a:t>
            </a:r>
            <a:r>
              <a:rPr lang="fr-FR" sz="1100" b="1" i="1" u="sng" dirty="0">
                <a:latin typeface="Arial" panose="020B0604020202020204" pitchFamily="34" charset="0"/>
                <a:cs typeface="Arial" panose="020B0604020202020204" pitchFamily="34" charset="0"/>
              </a:rPr>
              <a:t>n’est valable que  pour 1 compétition</a:t>
            </a:r>
            <a:r>
              <a:rPr lang="fr-FR" sz="1100" dirty="0">
                <a:latin typeface="Arial" panose="020B0604020202020204" pitchFamily="34" charset="0"/>
                <a:cs typeface="Arial" panose="020B0604020202020204" pitchFamily="34" charset="0"/>
              </a:rPr>
              <a:t>. En cas de nouveau forfait, un nouveau justificatif d’absence devra être fourni. </a:t>
            </a:r>
          </a:p>
          <a:p>
            <a:pPr algn="just"/>
            <a:endParaRPr lang="fr-FR" sz="1200" dirty="0">
              <a:latin typeface="Arial" panose="020B0604020202020204" pitchFamily="34" charset="0"/>
              <a:cs typeface="Arial" panose="020B0604020202020204" pitchFamily="34" charset="0"/>
            </a:endParaRPr>
          </a:p>
          <a:p>
            <a:pPr algn="just">
              <a:lnSpc>
                <a:spcPct val="80000"/>
              </a:lnSpc>
              <a:spcBef>
                <a:spcPct val="20000"/>
              </a:spcBef>
            </a:pPr>
            <a:r>
              <a:rPr lang="fr-FR" sz="2200" b="1" dirty="0">
                <a:latin typeface="Arial" panose="020B0604020202020204" pitchFamily="34" charset="0"/>
                <a:cs typeface="Arial" panose="020B0604020202020204" pitchFamily="34" charset="0"/>
              </a:rPr>
              <a:t>Les Repêchages:</a:t>
            </a:r>
          </a:p>
          <a:p>
            <a:pPr algn="just"/>
            <a:endParaRPr lang="fr-FR" sz="1100" b="1" dirty="0">
              <a:solidFill>
                <a:schemeClr val="accent2">
                  <a:lumMod val="75000"/>
                </a:schemeClr>
              </a:solidFill>
            </a:endParaRPr>
          </a:p>
          <a:p>
            <a:pPr algn="just"/>
            <a:r>
              <a:rPr lang="fr-FR" sz="1100" dirty="0">
                <a:latin typeface="Arial" panose="020B0604020202020204" pitchFamily="34" charset="0"/>
                <a:cs typeface="Arial" panose="020B0604020202020204" pitchFamily="34" charset="0"/>
              </a:rPr>
              <a:t>Les demandes de repêchages sont à faire par l'intermédiaire du site </a:t>
            </a:r>
            <a:r>
              <a:rPr lang="fr-FR" sz="1100" dirty="0" err="1">
                <a:latin typeface="Arial" panose="020B0604020202020204" pitchFamily="34" charset="0"/>
                <a:cs typeface="Arial" panose="020B0604020202020204" pitchFamily="34" charset="0"/>
              </a:rPr>
              <a:t>Engagym</a:t>
            </a:r>
            <a:r>
              <a:rPr lang="fr-FR" sz="1100" dirty="0">
                <a:latin typeface="Arial" panose="020B0604020202020204" pitchFamily="34" charset="0"/>
                <a:cs typeface="Arial" panose="020B0604020202020204" pitchFamily="34" charset="0"/>
              </a:rPr>
              <a:t> avant la compétition. Cette démarche doit être initiée par le club, en supplément du forfait. </a:t>
            </a:r>
          </a:p>
          <a:p>
            <a:pPr algn="just"/>
            <a:r>
              <a:rPr lang="fr-FR" sz="1100" b="1" dirty="0">
                <a:solidFill>
                  <a:schemeClr val="accent2">
                    <a:lumMod val="75000"/>
                  </a:schemeClr>
                </a:solidFill>
                <a:latin typeface="Arial" panose="020B0604020202020204" pitchFamily="34" charset="0"/>
                <a:cs typeface="Arial" panose="020B0604020202020204" pitchFamily="34" charset="0"/>
              </a:rPr>
              <a:t>Pour les demandes effectuées le jour même, faire une demande manuscrite auprès du comité départemental qui devra par la suite être doublée sur </a:t>
            </a:r>
            <a:r>
              <a:rPr lang="fr-FR" sz="1100" b="1" dirty="0" err="1">
                <a:solidFill>
                  <a:schemeClr val="accent2">
                    <a:lumMod val="75000"/>
                  </a:schemeClr>
                </a:solidFill>
                <a:latin typeface="Arial" panose="020B0604020202020204" pitchFamily="34" charset="0"/>
                <a:cs typeface="Arial" panose="020B0604020202020204" pitchFamily="34" charset="0"/>
              </a:rPr>
              <a:t>Engagym</a:t>
            </a:r>
            <a:r>
              <a:rPr lang="fr-FR" sz="1100" b="1" dirty="0">
                <a:solidFill>
                  <a:schemeClr val="accent2">
                    <a:lumMod val="75000"/>
                  </a:schemeClr>
                </a:solidFill>
                <a:latin typeface="Arial" panose="020B0604020202020204" pitchFamily="34" charset="0"/>
                <a:cs typeface="Arial" panose="020B0604020202020204" pitchFamily="34" charset="0"/>
              </a:rPr>
              <a:t>, sur papier à en-tête du club et signé du président. </a:t>
            </a:r>
            <a:endParaRPr lang="fr-FR" sz="1100" dirty="0">
              <a:solidFill>
                <a:schemeClr val="accent2">
                  <a:lumMod val="75000"/>
                </a:schemeClr>
              </a:solidFill>
              <a:latin typeface="Arial" panose="020B0604020202020204" pitchFamily="34" charset="0"/>
              <a:cs typeface="Arial" panose="020B0604020202020204" pitchFamily="34" charset="0"/>
            </a:endParaRPr>
          </a:p>
          <a:p>
            <a:pPr algn="just"/>
            <a:endParaRPr lang="fr-FR" sz="1100" dirty="0">
              <a:latin typeface="Arial" panose="020B0604020202020204" pitchFamily="34" charset="0"/>
              <a:cs typeface="Arial" panose="020B0604020202020204" pitchFamily="34" charset="0"/>
            </a:endParaRPr>
          </a:p>
          <a:p>
            <a:pPr algn="just"/>
            <a:r>
              <a:rPr lang="fr-FR" sz="1100" dirty="0">
                <a:latin typeface="Arial" panose="020B0604020202020204" pitchFamily="34" charset="0"/>
                <a:cs typeface="Arial" panose="020B0604020202020204" pitchFamily="34" charset="0"/>
              </a:rPr>
              <a:t>Prenant en compte les résultats antérieurs du gymnaste et les conditions du forfait, le comité régional accepte ou refuse le repêchage. </a:t>
            </a:r>
            <a:r>
              <a:rPr lang="fr-FR" sz="1100" b="1" dirty="0">
                <a:solidFill>
                  <a:schemeClr val="accent2">
                    <a:lumMod val="75000"/>
                  </a:schemeClr>
                </a:solidFill>
                <a:latin typeface="Arial" panose="020B0604020202020204" pitchFamily="34" charset="0"/>
                <a:cs typeface="Arial" panose="020B0604020202020204" pitchFamily="34" charset="0"/>
              </a:rPr>
              <a:t>La demande de repêchage entraîne le règlement des droits d’engagement.</a:t>
            </a:r>
            <a:endParaRPr lang="fr-FR" sz="1100" dirty="0">
              <a:solidFill>
                <a:schemeClr val="accent2">
                  <a:lumMod val="75000"/>
                </a:schemeClr>
              </a:solidFill>
              <a:latin typeface="Arial" panose="020B0604020202020204" pitchFamily="34" charset="0"/>
              <a:cs typeface="Arial" panose="020B0604020202020204" pitchFamily="34" charset="0"/>
            </a:endParaRPr>
          </a:p>
        </p:txBody>
      </p:sp>
      <p:pic>
        <p:nvPicPr>
          <p:cNvPr id="7"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0" y="190418"/>
            <a:ext cx="751591" cy="7038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r="78800" b="79862"/>
          <a:stretch/>
        </p:blipFill>
        <p:spPr>
          <a:xfrm>
            <a:off x="5868144" y="1276350"/>
            <a:ext cx="1938528" cy="867004"/>
          </a:xfrm>
          <a:prstGeom prst="rect">
            <a:avLst/>
          </a:prstGeom>
        </p:spPr>
      </p:pic>
    </p:spTree>
    <p:extLst>
      <p:ext uri="{BB962C8B-B14F-4D97-AF65-F5344CB8AC3E}">
        <p14:creationId xmlns:p14="http://schemas.microsoft.com/office/powerpoint/2010/main" val="338869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5B8401B-210F-4EBB-BA13-C6493D7DC233}" type="slidenum">
              <a:rPr lang="fr-FR" smtClean="0"/>
              <a:t>18</a:t>
            </a:fld>
            <a:endParaRPr lang="fr-FR"/>
          </a:p>
        </p:txBody>
      </p:sp>
      <p:sp>
        <p:nvSpPr>
          <p:cNvPr id="3" name="ZoneTexte 2"/>
          <p:cNvSpPr txBox="1"/>
          <p:nvPr/>
        </p:nvSpPr>
        <p:spPr>
          <a:xfrm>
            <a:off x="539552" y="980728"/>
            <a:ext cx="7992888" cy="5386090"/>
          </a:xfrm>
          <a:prstGeom prst="rect">
            <a:avLst/>
          </a:prstGeom>
          <a:noFill/>
        </p:spPr>
        <p:txBody>
          <a:bodyPr wrap="square" rtlCol="0">
            <a:spAutoFit/>
          </a:bodyPr>
          <a:lstStyle/>
          <a:p>
            <a:endParaRPr lang="fr-FR" sz="1400" dirty="0">
              <a:latin typeface="Arial" panose="020B0604020202020204" pitchFamily="34" charset="0"/>
              <a:cs typeface="Arial" panose="020B0604020202020204" pitchFamily="34" charset="0"/>
            </a:endParaRPr>
          </a:p>
          <a:p>
            <a:pPr>
              <a:lnSpc>
                <a:spcPct val="80000"/>
              </a:lnSpc>
              <a:spcBef>
                <a:spcPct val="20000"/>
              </a:spcBef>
            </a:pPr>
            <a:r>
              <a:rPr lang="fr-FR" sz="2200" b="1" dirty="0">
                <a:latin typeface="Arial" panose="020B0604020202020204" pitchFamily="34" charset="0"/>
                <a:cs typeface="Arial" panose="020B0604020202020204" pitchFamily="34" charset="0"/>
              </a:rPr>
              <a:t>Les musiques:</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musiques pour la GAF et la GR devront être chargées </a:t>
            </a:r>
          </a:p>
          <a:p>
            <a:pPr algn="just"/>
            <a:r>
              <a:rPr lang="fr-FR" sz="1400" dirty="0">
                <a:latin typeface="Arial" panose="020B0604020202020204" pitchFamily="34" charset="0"/>
                <a:cs typeface="Arial" panose="020B0604020202020204" pitchFamily="34" charset="0"/>
              </a:rPr>
              <a:t>sur </a:t>
            </a:r>
            <a:r>
              <a:rPr lang="fr-FR" sz="1400" dirty="0" err="1">
                <a:latin typeface="Arial" panose="020B0604020202020204" pitchFamily="34" charset="0"/>
                <a:cs typeface="Arial" panose="020B0604020202020204" pitchFamily="34" charset="0"/>
              </a:rPr>
              <a:t>Engagym</a:t>
            </a:r>
            <a:r>
              <a:rPr lang="fr-FR" sz="1400" dirty="0">
                <a:latin typeface="Arial" panose="020B0604020202020204" pitchFamily="34" charset="0"/>
                <a:cs typeface="Arial" panose="020B0604020202020204" pitchFamily="34" charset="0"/>
              </a:rPr>
              <a:t> pour chaque compétition, </a:t>
            </a:r>
          </a:p>
          <a:p>
            <a:r>
              <a:rPr lang="fr-FR" sz="1400" dirty="0">
                <a:latin typeface="Arial" panose="020B0604020202020204" pitchFamily="34" charset="0"/>
                <a:cs typeface="Arial" panose="020B0604020202020204" pitchFamily="34" charset="0"/>
              </a:rPr>
              <a:t>et ce au </a:t>
            </a:r>
            <a:r>
              <a:rPr lang="fr-FR" sz="1400" u="sng" dirty="0">
                <a:latin typeface="Arial" panose="020B0604020202020204" pitchFamily="34" charset="0"/>
                <a:cs typeface="Arial" panose="020B0604020202020204" pitchFamily="34" charset="0"/>
              </a:rPr>
              <a:t>minimum 8 jours </a:t>
            </a:r>
            <a:r>
              <a:rPr lang="fr-FR" sz="1400" dirty="0">
                <a:latin typeface="Arial" panose="020B0604020202020204" pitchFamily="34" charset="0"/>
                <a:cs typeface="Arial" panose="020B0604020202020204" pitchFamily="34" charset="0"/>
              </a:rPr>
              <a:t>avant la date de la compétition.</a:t>
            </a:r>
          </a:p>
          <a:p>
            <a:endParaRPr lang="fr-FR" sz="1400" dirty="0">
              <a:latin typeface="Arial" panose="020B0604020202020204" pitchFamily="34" charset="0"/>
              <a:cs typeface="Arial" panose="020B0604020202020204" pitchFamily="34" charset="0"/>
            </a:endParaRPr>
          </a:p>
          <a:p>
            <a:pPr algn="just"/>
            <a:r>
              <a:rPr lang="fr-FR" sz="1400" dirty="0">
                <a:latin typeface="Arial" panose="020B0604020202020204" pitchFamily="34" charset="0"/>
                <a:cs typeface="Arial" panose="020B0604020202020204" pitchFamily="34" charset="0"/>
              </a:rPr>
              <a:t>Par mesure de sécurité, chaque entraîneur </a:t>
            </a:r>
            <a:r>
              <a:rPr lang="fr-FR" sz="1400" b="1" dirty="0">
                <a:latin typeface="Arial" panose="020B0604020202020204" pitchFamily="34" charset="0"/>
                <a:cs typeface="Arial" panose="020B0604020202020204" pitchFamily="34" charset="0"/>
              </a:rPr>
              <a:t>devra posséder  impérativement une sauvegarde des musiques</a:t>
            </a:r>
            <a:r>
              <a:rPr lang="fr-FR" sz="1400" dirty="0">
                <a:latin typeface="Arial" panose="020B0604020202020204" pitchFamily="34" charset="0"/>
                <a:cs typeface="Arial" panose="020B0604020202020204" pitchFamily="34" charset="0"/>
              </a:rPr>
              <a:t> sur </a:t>
            </a:r>
            <a:r>
              <a:rPr lang="fr-FR" sz="1400" b="1" dirty="0">
                <a:latin typeface="Arial" panose="020B0604020202020204" pitchFamily="34" charset="0"/>
                <a:cs typeface="Arial" panose="020B0604020202020204" pitchFamily="34" charset="0"/>
              </a:rPr>
              <a:t>une clé USB au format MP3 </a:t>
            </a:r>
            <a:r>
              <a:rPr lang="fr-FR" sz="1400" dirty="0">
                <a:latin typeface="Arial" panose="020B0604020202020204" pitchFamily="34" charset="0"/>
                <a:cs typeface="Arial" panose="020B0604020202020204" pitchFamily="34" charset="0"/>
              </a:rPr>
              <a:t>regroupant les musiques de ses gymnastes. Non obligatoire, mais vivement conseillé, possibilité d’enregistrer un « </a:t>
            </a:r>
            <a:r>
              <a:rPr lang="fr-FR" sz="1400" b="1" dirty="0">
                <a:latin typeface="Arial" panose="020B0604020202020204" pitchFamily="34" charset="0"/>
                <a:cs typeface="Arial" panose="020B0604020202020204" pitchFamily="34" charset="0"/>
              </a:rPr>
              <a:t>BIP» </a:t>
            </a:r>
            <a:r>
              <a:rPr lang="fr-FR" sz="1400" dirty="0">
                <a:latin typeface="Arial" panose="020B0604020202020204" pitchFamily="34" charset="0"/>
                <a:cs typeface="Arial" panose="020B0604020202020204" pitchFamily="34" charset="0"/>
              </a:rPr>
              <a:t>à chaque début de musique.</a:t>
            </a:r>
          </a:p>
          <a:p>
            <a:r>
              <a:rPr lang="fr-FR" sz="1400" dirty="0">
                <a:latin typeface="Arial" panose="020B0604020202020204" pitchFamily="34" charset="0"/>
                <a:cs typeface="Arial" panose="020B0604020202020204" pitchFamily="34" charset="0"/>
              </a:rPr>
              <a:t> </a:t>
            </a:r>
          </a:p>
          <a:p>
            <a:r>
              <a:rPr lang="fr-FR" sz="1400" u="sng" dirty="0">
                <a:solidFill>
                  <a:schemeClr val="accent2">
                    <a:lumMod val="75000"/>
                  </a:schemeClr>
                </a:solidFill>
                <a:latin typeface="Arial" panose="020B0604020202020204" pitchFamily="34" charset="0"/>
                <a:cs typeface="Arial" panose="020B0604020202020204" pitchFamily="34" charset="0"/>
              </a:rPr>
              <a:t>Chaque musique devra être nommée de la manière suivante :</a:t>
            </a:r>
            <a:r>
              <a:rPr lang="fr-FR" sz="1400" dirty="0">
                <a:solidFill>
                  <a:schemeClr val="accent2">
                    <a:lumMod val="75000"/>
                  </a:schemeClr>
                </a:solidFill>
                <a:latin typeface="Arial" panose="020B0604020202020204" pitchFamily="34" charset="0"/>
                <a:cs typeface="Arial" panose="020B0604020202020204" pitchFamily="34" charset="0"/>
              </a:rPr>
              <a:t>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Dans le cas d’une musique individuelle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&lt;nom&gt;-&lt;prénom&gt;-musique-&lt;agrès&gt;-&lt;52044 numéro de licence&gt;.mp3</a:t>
            </a:r>
          </a:p>
          <a:p>
            <a:r>
              <a:rPr lang="fr-FR" sz="1400" dirty="0">
                <a:latin typeface="Arial" panose="020B0604020202020204" pitchFamily="34" charset="0"/>
                <a:cs typeface="Arial" panose="020B0604020202020204" pitchFamily="34" charset="0"/>
              </a:rPr>
              <a:t>Dans le cas d’une musique d’ensemble :</a:t>
            </a:r>
          </a:p>
          <a:p>
            <a:r>
              <a:rPr lang="fr-FR" sz="1400" dirty="0">
                <a:latin typeface="Arial" panose="020B0604020202020204" pitchFamily="34" charset="0"/>
                <a:cs typeface="Arial" panose="020B0604020202020204" pitchFamily="34" charset="0"/>
              </a:rPr>
              <a:t>&lt;nom&gt;-&lt;prénom&gt;-musique-&lt;agrès&gt;-&lt;52044 numéro de licence&gt;.mp3</a:t>
            </a:r>
          </a:p>
          <a:p>
            <a:r>
              <a:rPr lang="fr-FR" sz="1400" dirty="0">
                <a:latin typeface="Arial" panose="020B0604020202020204" pitchFamily="34" charset="0"/>
                <a:cs typeface="Arial" panose="020B0604020202020204" pitchFamily="34" charset="0"/>
              </a:rPr>
              <a:t>&lt;agrès&gt; peut être un engin GR</a:t>
            </a:r>
          </a:p>
          <a:p>
            <a:r>
              <a:rPr lang="fr-FR" sz="1400" dirty="0">
                <a:latin typeface="Arial" panose="020B0604020202020204" pitchFamily="34" charset="0"/>
                <a:cs typeface="Arial" panose="020B0604020202020204" pitchFamily="34" charset="0"/>
              </a:rPr>
              <a:t>&lt;numéro de licence&gt; doit être au format 52044.XXX.XXXXX </a:t>
            </a:r>
          </a:p>
          <a:p>
            <a:r>
              <a:rPr lang="fr-FR" sz="1400" dirty="0">
                <a:latin typeface="Arial" panose="020B0604020202020204" pitchFamily="34" charset="0"/>
                <a:cs typeface="Arial" panose="020B0604020202020204" pitchFamily="34" charset="0"/>
              </a:rPr>
              <a:t>&lt;nom&gt;&lt;prénom&gt; nom de l’individuelle ou </a:t>
            </a:r>
          </a:p>
          <a:p>
            <a:r>
              <a:rPr lang="fr-FR" sz="1400" dirty="0">
                <a:latin typeface="Arial" panose="020B0604020202020204" pitchFamily="34" charset="0"/>
                <a:cs typeface="Arial" panose="020B0604020202020204" pitchFamily="34" charset="0"/>
              </a:rPr>
              <a:t>d’une gymnaste de l’ensemble.</a:t>
            </a:r>
          </a:p>
          <a:p>
            <a:endParaRPr lang="fr-FR" sz="1400"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365104"/>
            <a:ext cx="122872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329126"/>
            <a:ext cx="1746496" cy="1164330"/>
          </a:xfrm>
          <a:prstGeom prst="rect">
            <a:avLst/>
          </a:prstGeom>
        </p:spPr>
      </p:pic>
      <p:pic>
        <p:nvPicPr>
          <p:cNvPr id="7" name="Picture 11" descr="LOIRE_ATLANTIQUE_INSTITUTIONNEL_VERTIC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03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2" y="618438"/>
            <a:ext cx="3967650" cy="547464"/>
          </a:xfrm>
        </p:spPr>
        <p:txBody>
          <a:bodyPr>
            <a:normAutofit/>
          </a:bodyPr>
          <a:lstStyle/>
          <a:p>
            <a:r>
              <a:rPr lang="fr-FR" sz="2800" b="1" dirty="0">
                <a:solidFill>
                  <a:schemeClr val="accent1">
                    <a:lumMod val="75000"/>
                  </a:schemeClr>
                </a:solidFill>
                <a:latin typeface="Cronos Pro" panose="020C0502030403020304" pitchFamily="34" charset="0"/>
              </a:rPr>
              <a:t>RÈGLEMENT FINANCIER</a:t>
            </a:r>
          </a:p>
        </p:txBody>
      </p:sp>
      <p:sp>
        <p:nvSpPr>
          <p:cNvPr id="3" name="Espace réservé du contenu 2"/>
          <p:cNvSpPr>
            <a:spLocks noGrp="1"/>
          </p:cNvSpPr>
          <p:nvPr>
            <p:ph sz="half" idx="1"/>
          </p:nvPr>
        </p:nvSpPr>
        <p:spPr>
          <a:xfrm>
            <a:off x="457200" y="1600200"/>
            <a:ext cx="3898776" cy="4853135"/>
          </a:xfrm>
        </p:spPr>
        <p:txBody>
          <a:bodyPr>
            <a:normAutofit fontScale="25000" lnSpcReduction="20000"/>
          </a:bodyPr>
          <a:lstStyle/>
          <a:p>
            <a:pPr marL="0" indent="0">
              <a:buNone/>
            </a:pPr>
            <a:r>
              <a:rPr lang="fr-FR" sz="2000" dirty="0"/>
              <a:t> </a:t>
            </a:r>
            <a:endParaRPr lang="fr-FR" sz="4800" dirty="0">
              <a:latin typeface="Arial" panose="020B0604020202020204" pitchFamily="34" charset="0"/>
              <a:cs typeface="Arial" panose="020B0604020202020204" pitchFamily="34" charset="0"/>
            </a:endParaRPr>
          </a:p>
          <a:p>
            <a:pPr marL="0" indent="0" algn="just">
              <a:buNone/>
            </a:pPr>
            <a:r>
              <a:rPr lang="fr-FR" sz="4800" dirty="0">
                <a:latin typeface="Arial" panose="020B0604020202020204" pitchFamily="34" charset="0"/>
                <a:cs typeface="Arial" panose="020B0604020202020204" pitchFamily="34" charset="0"/>
              </a:rPr>
              <a:t>Chaque club devra régler avant chaque compétition le montant des engagements dans un </a:t>
            </a:r>
            <a:r>
              <a:rPr lang="fr-FR" sz="4800" b="1" i="1" u="sng" dirty="0">
                <a:solidFill>
                  <a:schemeClr val="accent2">
                    <a:lumMod val="75000"/>
                  </a:schemeClr>
                </a:solidFill>
                <a:latin typeface="Arial" panose="020B0604020202020204" pitchFamily="34" charset="0"/>
                <a:cs typeface="Arial" panose="020B0604020202020204" pitchFamily="34" charset="0"/>
              </a:rPr>
              <a:t>délai de 8 jours avant la compétition.</a:t>
            </a:r>
          </a:p>
          <a:p>
            <a:pPr marL="0" indent="0" algn="just">
              <a:buNone/>
            </a:pPr>
            <a:r>
              <a:rPr lang="fr-FR" sz="4800" b="1" i="1" u="sng" dirty="0">
                <a:latin typeface="Arial" panose="020B0604020202020204" pitchFamily="34" charset="0"/>
                <a:cs typeface="Arial" panose="020B0604020202020204" pitchFamily="34" charset="0"/>
              </a:rPr>
              <a:t> </a:t>
            </a:r>
            <a:endParaRPr lang="fr-FR" sz="4800" dirty="0">
              <a:latin typeface="Arial" panose="020B0604020202020204" pitchFamily="34" charset="0"/>
              <a:cs typeface="Arial" panose="020B0604020202020204" pitchFamily="34" charset="0"/>
            </a:endParaRPr>
          </a:p>
          <a:p>
            <a:pPr marL="0" indent="0" algn="just">
              <a:buNone/>
            </a:pPr>
            <a:r>
              <a:rPr lang="fr-FR" sz="4800" dirty="0">
                <a:latin typeface="Arial" panose="020B0604020202020204" pitchFamily="34" charset="0"/>
                <a:cs typeface="Arial" panose="020B0604020202020204" pitchFamily="34" charset="0"/>
              </a:rPr>
              <a:t>Le règlement se fait par virement bancaire et doit être obligatoirement accompagné du reçu que vous trouverez via </a:t>
            </a:r>
            <a:r>
              <a:rPr lang="fr-FR" sz="4800" dirty="0" err="1">
                <a:latin typeface="Arial" panose="020B0604020202020204" pitchFamily="34" charset="0"/>
                <a:cs typeface="Arial" panose="020B0604020202020204" pitchFamily="34" charset="0"/>
              </a:rPr>
              <a:t>Engagym</a:t>
            </a:r>
            <a:r>
              <a:rPr lang="fr-FR" sz="4800" dirty="0">
                <a:latin typeface="Arial" panose="020B0604020202020204" pitchFamily="34" charset="0"/>
                <a:cs typeface="Arial" panose="020B0604020202020204" pitchFamily="34" charset="0"/>
              </a:rPr>
              <a:t> en cliquant sur paiement des engagements (Facturation et Paiements);</a:t>
            </a:r>
          </a:p>
          <a:p>
            <a:pPr marL="0" indent="0" algn="just">
              <a:buNone/>
            </a:pPr>
            <a:endParaRPr lang="fr-FR" sz="4800" dirty="0">
              <a:latin typeface="Arial" panose="020B0604020202020204" pitchFamily="34" charset="0"/>
              <a:cs typeface="Arial" panose="020B0604020202020204" pitchFamily="34" charset="0"/>
            </a:endParaRPr>
          </a:p>
          <a:p>
            <a:pPr marL="0" indent="0" algn="just">
              <a:buNone/>
            </a:pPr>
            <a:endParaRPr lang="fr-FR" sz="4800" dirty="0">
              <a:latin typeface="Arial" panose="020B0604020202020204" pitchFamily="34" charset="0"/>
              <a:cs typeface="Arial" panose="020B0604020202020204" pitchFamily="34" charset="0"/>
            </a:endParaRPr>
          </a:p>
          <a:p>
            <a:pPr marL="0" indent="0" algn="just">
              <a:buNone/>
            </a:pPr>
            <a:r>
              <a:rPr lang="fr-FR" sz="4800" b="1" dirty="0">
                <a:solidFill>
                  <a:schemeClr val="accent2">
                    <a:lumMod val="75000"/>
                  </a:schemeClr>
                </a:solidFill>
                <a:latin typeface="Arial" panose="020B0604020202020204" pitchFamily="34" charset="0"/>
                <a:cs typeface="Arial" panose="020B0604020202020204" pitchFamily="34" charset="0"/>
              </a:rPr>
              <a:t>L’accès à la compétition pourra se voir refusé à tout club ne s’étant pas acquitté du montant des engagements le jour de la compétition.</a:t>
            </a:r>
          </a:p>
          <a:p>
            <a:pPr marL="0" indent="0">
              <a:buNone/>
            </a:pPr>
            <a:endParaRPr lang="fr-FR" sz="4800" dirty="0">
              <a:latin typeface="Arial" panose="020B0604020202020204" pitchFamily="34" charset="0"/>
              <a:cs typeface="Arial" panose="020B0604020202020204" pitchFamily="34" charset="0"/>
            </a:endParaRPr>
          </a:p>
          <a:p>
            <a:pPr marL="0" indent="0">
              <a:buNone/>
            </a:pPr>
            <a:r>
              <a:rPr lang="fr-FR" sz="4800" b="1" dirty="0">
                <a:latin typeface="Arial" panose="020B0604020202020204" pitchFamily="34" charset="0"/>
                <a:cs typeface="Arial" panose="020B0604020202020204" pitchFamily="34" charset="0"/>
              </a:rPr>
              <a:t>		</a:t>
            </a:r>
          </a:p>
          <a:p>
            <a:pPr marL="715963" indent="0">
              <a:buNone/>
            </a:pPr>
            <a:r>
              <a:rPr lang="fr-FR" sz="4800" b="1" dirty="0">
                <a:latin typeface="Arial" panose="020B0604020202020204" pitchFamily="34" charset="0"/>
                <a:cs typeface="Arial" panose="020B0604020202020204" pitchFamily="34" charset="0"/>
              </a:rPr>
              <a:t>Voici l’intitulé exact à indiquer sur votre virement : </a:t>
            </a:r>
          </a:p>
          <a:p>
            <a:pPr marL="0" indent="0">
              <a:buNone/>
            </a:pPr>
            <a:endParaRPr lang="fr-FR" sz="4800" b="1" dirty="0">
              <a:latin typeface="Arial" panose="020B0604020202020204" pitchFamily="34" charset="0"/>
              <a:cs typeface="Arial" panose="020B0604020202020204" pitchFamily="34" charset="0"/>
            </a:endParaRPr>
          </a:p>
          <a:p>
            <a:pPr marL="0" indent="0" algn="just">
              <a:lnSpc>
                <a:spcPct val="120000"/>
              </a:lnSpc>
              <a:buNone/>
            </a:pPr>
            <a:r>
              <a:rPr lang="fr-FR" sz="4800" b="1" dirty="0">
                <a:latin typeface="Arial" panose="020B0604020202020204" pitchFamily="34" charset="0"/>
                <a:cs typeface="Arial" panose="020B0604020202020204" pitchFamily="34" charset="0"/>
              </a:rPr>
              <a:t>Nom du club qui effectue le virement – date et référence de la compétition – spécialité (GAM/GAF/ GR/AERO)</a:t>
            </a:r>
          </a:p>
          <a:p>
            <a:pPr marL="0" indent="0">
              <a:buNone/>
            </a:pPr>
            <a:endParaRPr lang="fr-FR" sz="4800" dirty="0">
              <a:latin typeface="Arial" panose="020B0604020202020204" pitchFamily="34" charset="0"/>
              <a:cs typeface="Arial" panose="020B0604020202020204" pitchFamily="34" charset="0"/>
            </a:endParaRPr>
          </a:p>
          <a:p>
            <a:pPr marL="0" indent="0">
              <a:buNone/>
            </a:pPr>
            <a:r>
              <a:rPr lang="fr-FR" sz="4800" dirty="0">
                <a:latin typeface="Arial" panose="020B0604020202020204" pitchFamily="34" charset="0"/>
                <a:cs typeface="Arial" panose="020B0604020202020204" pitchFamily="34" charset="0"/>
              </a:rPr>
              <a:t>Une régularisation financière sera faite par le CD-44 pour les clubs qui auront des forfaits ou amendes.</a:t>
            </a:r>
          </a:p>
          <a:p>
            <a:pPr marL="0" indent="0">
              <a:buNone/>
            </a:pPr>
            <a:endParaRPr lang="fr-FR" sz="4800" dirty="0">
              <a:latin typeface="Arial" panose="020B0604020202020204" pitchFamily="34" charset="0"/>
              <a:cs typeface="Arial" panose="020B0604020202020204" pitchFamily="34" charset="0"/>
            </a:endParaRPr>
          </a:p>
        </p:txBody>
      </p:sp>
      <p:sp>
        <p:nvSpPr>
          <p:cNvPr id="4" name="Espace réservé du contenu 3"/>
          <p:cNvSpPr>
            <a:spLocks noGrp="1"/>
          </p:cNvSpPr>
          <p:nvPr>
            <p:ph sz="half" idx="2"/>
          </p:nvPr>
        </p:nvSpPr>
        <p:spPr>
          <a:xfrm>
            <a:off x="4788024" y="1600200"/>
            <a:ext cx="3898776" cy="4525963"/>
          </a:xfrm>
        </p:spPr>
        <p:txBody>
          <a:bodyPr>
            <a:normAutofit fontScale="25000" lnSpcReduction="20000"/>
          </a:bodyPr>
          <a:lstStyle/>
          <a:p>
            <a:r>
              <a:rPr lang="fr-FR" sz="500" b="1" dirty="0"/>
              <a:t> </a:t>
            </a:r>
            <a:endParaRPr lang="fr-FR" sz="500" dirty="0"/>
          </a:p>
          <a:p>
            <a:pPr marL="0" indent="0" algn="just">
              <a:buNone/>
            </a:pPr>
            <a:r>
              <a:rPr lang="fr-FR" sz="4800" b="1" dirty="0">
                <a:solidFill>
                  <a:schemeClr val="accent2">
                    <a:lumMod val="75000"/>
                  </a:schemeClr>
                </a:solidFill>
                <a:latin typeface="Arial" panose="020B0604020202020204" pitchFamily="34" charset="0"/>
                <a:cs typeface="Arial" panose="020B0604020202020204" pitchFamily="34" charset="0"/>
              </a:rPr>
              <a:t>Cas particulier :</a:t>
            </a:r>
          </a:p>
          <a:p>
            <a:pPr marL="0" indent="0">
              <a:buNone/>
            </a:pPr>
            <a:endParaRPr lang="fr-FR" sz="4800" dirty="0"/>
          </a:p>
          <a:p>
            <a:pPr marL="0" indent="0" algn="just">
              <a:buNone/>
            </a:pPr>
            <a:r>
              <a:rPr lang="fr-FR" sz="4800" dirty="0">
                <a:latin typeface="Arial" panose="020B0604020202020204" pitchFamily="34" charset="0"/>
                <a:cs typeface="Arial" panose="020B0604020202020204" pitchFamily="34" charset="0"/>
              </a:rPr>
              <a:t>Si les gymnastes ou les équipes sont directement qualifiés en région, les droits d’engagement ne sont pas  à régler au niveau départemental, ils peuvent passer en hors concours ou en démonstration.</a:t>
            </a:r>
          </a:p>
          <a:p>
            <a:pPr marL="0" indent="0" algn="just">
              <a:buNone/>
            </a:pPr>
            <a:r>
              <a:rPr lang="fr-FR" sz="4800" dirty="0">
                <a:latin typeface="Arial" panose="020B0604020202020204" pitchFamily="34" charset="0"/>
                <a:cs typeface="Arial" panose="020B0604020202020204" pitchFamily="34" charset="0"/>
              </a:rPr>
              <a:t> </a:t>
            </a:r>
          </a:p>
          <a:p>
            <a:pPr marL="0" indent="0" algn="just">
              <a:buNone/>
            </a:pPr>
            <a:r>
              <a:rPr lang="fr-FR" sz="4800" dirty="0">
                <a:latin typeface="Arial" panose="020B0604020202020204" pitchFamily="34" charset="0"/>
                <a:cs typeface="Arial" panose="020B0604020202020204" pitchFamily="34" charset="0"/>
              </a:rPr>
              <a:t>Seuls les individuel(les) ou équipes qualifié(e)s directement  au niveau National ne s’acquittent pas des droits d’engagement en département.</a:t>
            </a:r>
          </a:p>
        </p:txBody>
      </p:sp>
      <p:sp>
        <p:nvSpPr>
          <p:cNvPr id="5" name="Espace réservé du numéro de diapositive 4"/>
          <p:cNvSpPr>
            <a:spLocks noGrp="1"/>
          </p:cNvSpPr>
          <p:nvPr>
            <p:ph type="sldNum" sz="quarter" idx="12"/>
          </p:nvPr>
        </p:nvSpPr>
        <p:spPr/>
        <p:txBody>
          <a:bodyPr/>
          <a:lstStyle/>
          <a:p>
            <a:fld id="{85B8401B-210F-4EBB-BA13-C6493D7DC233}" type="slidenum">
              <a:rPr lang="fr-FR" smtClean="0"/>
              <a:t>19</a:t>
            </a:fld>
            <a:endParaRPr lang="fr-F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93" y="4149080"/>
            <a:ext cx="841379" cy="8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292" r="10444" b="66852"/>
          <a:stretch/>
        </p:blipFill>
        <p:spPr bwMode="auto">
          <a:xfrm>
            <a:off x="4788024" y="3501008"/>
            <a:ext cx="3889018" cy="2304256"/>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LOIRE_ATLANTIQUE_INSTITUTIONNEL_VERTIC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431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55098" y="1955428"/>
            <a:ext cx="3180798" cy="1754326"/>
          </a:xfrm>
          <a:prstGeom prst="rect">
            <a:avLst/>
          </a:prstGeom>
          <a:noFill/>
        </p:spPr>
        <p:txBody>
          <a:bodyPr wrap="square" rtlCol="0">
            <a:spAutoFit/>
          </a:bodyPr>
          <a:lstStyle/>
          <a:p>
            <a:pPr marL="355600" indent="-355600"/>
            <a:r>
              <a:rPr lang="fr-FR" b="1" dirty="0"/>
              <a:t> </a:t>
            </a:r>
            <a:r>
              <a:rPr lang="fr-FR" b="1" dirty="0">
                <a:solidFill>
                  <a:schemeClr val="accent6">
                    <a:lumMod val="75000"/>
                  </a:schemeClr>
                </a:solidFill>
                <a:sym typeface="Wingdings"/>
              </a:rPr>
              <a:t> </a:t>
            </a:r>
            <a:r>
              <a:rPr lang="fr-FR" dirty="0"/>
              <a:t>MAISON DES SPORTS </a:t>
            </a:r>
            <a:br>
              <a:rPr lang="fr-FR" dirty="0"/>
            </a:br>
            <a:r>
              <a:rPr lang="fr-FR" dirty="0"/>
              <a:t>44 rue Romain Rolland </a:t>
            </a:r>
            <a:br>
              <a:rPr lang="fr-FR" dirty="0"/>
            </a:br>
            <a:r>
              <a:rPr lang="fr-FR" dirty="0"/>
              <a:t>BP 90312 </a:t>
            </a:r>
            <a:br>
              <a:rPr lang="fr-FR" dirty="0"/>
            </a:br>
            <a:r>
              <a:rPr lang="fr-FR" dirty="0"/>
              <a:t>44103 NANTES CEDEX 4</a:t>
            </a:r>
          </a:p>
          <a:p>
            <a:r>
              <a:rPr lang="fr-FR" dirty="0"/>
              <a:t> </a:t>
            </a:r>
          </a:p>
          <a:p>
            <a:r>
              <a:rPr lang="fr-FR" dirty="0"/>
              <a:t>     </a:t>
            </a:r>
            <a:r>
              <a:rPr lang="fr-FR" u="sng" dirty="0">
                <a:hlinkClick r:id="rId3"/>
              </a:rPr>
              <a:t>https://cd44.ffgym.fr/</a:t>
            </a:r>
            <a:endParaRPr lang="fr-FR" u="sng" dirty="0"/>
          </a:p>
        </p:txBody>
      </p:sp>
      <p:grpSp>
        <p:nvGrpSpPr>
          <p:cNvPr id="4" name="Groupe 3"/>
          <p:cNvGrpSpPr/>
          <p:nvPr/>
        </p:nvGrpSpPr>
        <p:grpSpPr>
          <a:xfrm>
            <a:off x="635546" y="447555"/>
            <a:ext cx="8280920" cy="3591206"/>
            <a:chOff x="547886" y="548680"/>
            <a:chExt cx="8280920" cy="3591206"/>
          </a:xfrm>
        </p:grpSpPr>
        <p:sp>
          <p:nvSpPr>
            <p:cNvPr id="5" name="ZoneTexte 4"/>
            <p:cNvSpPr txBox="1"/>
            <p:nvPr/>
          </p:nvSpPr>
          <p:spPr>
            <a:xfrm>
              <a:off x="547886" y="548680"/>
              <a:ext cx="8280920" cy="954107"/>
            </a:xfrm>
            <a:prstGeom prst="rect">
              <a:avLst/>
            </a:prstGeom>
            <a:noFill/>
          </p:spPr>
          <p:txBody>
            <a:bodyPr wrap="square" rtlCol="0">
              <a:spAutoFit/>
            </a:bodyPr>
            <a:lstStyle/>
            <a:p>
              <a:pPr algn="ctr"/>
              <a:r>
                <a:rPr lang="fr-FR" sz="2800" b="1" dirty="0">
                  <a:solidFill>
                    <a:schemeClr val="accent1">
                      <a:lumMod val="75000"/>
                    </a:schemeClr>
                  </a:solidFill>
                  <a:latin typeface="Cronos Pro" panose="020C0502030403020304" pitchFamily="34" charset="0"/>
                  <a:ea typeface="Times New Roman" pitchFamily="18" charset="0"/>
                  <a:cs typeface="Arial" pitchFamily="34" charset="0"/>
                </a:rPr>
                <a:t>LE COMITÉ DÉPARTEMENTAL DE GYMNASTIQUE </a:t>
              </a:r>
            </a:p>
            <a:p>
              <a:pPr algn="ctr"/>
              <a:r>
                <a:rPr lang="fr-FR" sz="2800" b="1" dirty="0">
                  <a:solidFill>
                    <a:schemeClr val="accent1">
                      <a:lumMod val="75000"/>
                    </a:schemeClr>
                  </a:solidFill>
                  <a:latin typeface="Cronos Pro" panose="020C0502030403020304" pitchFamily="34" charset="0"/>
                  <a:ea typeface="Times New Roman" pitchFamily="18" charset="0"/>
                  <a:cs typeface="Arial" pitchFamily="34" charset="0"/>
                </a:rPr>
                <a:t>DE LOIRE ATLANTIQUE</a:t>
              </a:r>
            </a:p>
          </p:txBody>
        </p:sp>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230" y="3131773"/>
              <a:ext cx="1430561" cy="100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ZoneTexte 9"/>
          <p:cNvSpPr txBox="1"/>
          <p:nvPr/>
        </p:nvSpPr>
        <p:spPr>
          <a:xfrm>
            <a:off x="5220072" y="1979610"/>
            <a:ext cx="3096344" cy="2462213"/>
          </a:xfrm>
          <a:prstGeom prst="rect">
            <a:avLst/>
          </a:prstGeom>
          <a:noFill/>
        </p:spPr>
        <p:txBody>
          <a:bodyPr wrap="square" rtlCol="0">
            <a:spAutoFit/>
          </a:bodyPr>
          <a:lstStyle/>
          <a:p>
            <a:r>
              <a:rPr lang="fr-FR" b="1" u="sng" dirty="0"/>
              <a:t>Permanences du secrétariat :</a:t>
            </a:r>
          </a:p>
          <a:p>
            <a:endParaRPr lang="fr-FR" dirty="0"/>
          </a:p>
          <a:p>
            <a:r>
              <a:rPr lang="fr-FR" dirty="0"/>
              <a:t>Lundi : 	               9h à 12h30</a:t>
            </a:r>
            <a:endParaRPr lang="fr-FR" dirty="0">
              <a:highlight>
                <a:srgbClr val="D0D8E8"/>
              </a:highlight>
            </a:endParaRPr>
          </a:p>
          <a:p>
            <a:r>
              <a:rPr lang="fr-FR" dirty="0"/>
              <a:t>	             13h30 à 17h</a:t>
            </a:r>
          </a:p>
          <a:p>
            <a:r>
              <a:rPr lang="fr-FR" dirty="0"/>
              <a:t>Jeudi : 	               9h à 12h30</a:t>
            </a:r>
          </a:p>
          <a:p>
            <a:r>
              <a:rPr lang="fr-FR" dirty="0"/>
              <a:t>Vendredi :             13h30 à 17h</a:t>
            </a:r>
          </a:p>
          <a:p>
            <a:r>
              <a:rPr lang="fr-FR" b="1" dirty="0"/>
              <a:t> </a:t>
            </a:r>
          </a:p>
          <a:p>
            <a:r>
              <a:rPr lang="fr-FR" sz="1400" b="1" i="1" dirty="0"/>
              <a:t>L’accès à la Maison des Sports nécessite un code d’entrée.</a:t>
            </a:r>
            <a:endParaRPr lang="fr-FR" sz="1400" i="1" dirty="0"/>
          </a:p>
        </p:txBody>
      </p:sp>
      <p:sp>
        <p:nvSpPr>
          <p:cNvPr id="11" name="Rectangle 10"/>
          <p:cNvSpPr/>
          <p:nvPr/>
        </p:nvSpPr>
        <p:spPr>
          <a:xfrm>
            <a:off x="6166520" y="4571387"/>
            <a:ext cx="2520280" cy="923330"/>
          </a:xfrm>
          <a:prstGeom prst="rect">
            <a:avLst/>
          </a:prstGeom>
        </p:spPr>
        <p:txBody>
          <a:bodyPr wrap="square">
            <a:spAutoFit/>
          </a:bodyPr>
          <a:lstStyle/>
          <a:p>
            <a:r>
              <a:rPr lang="fr-FR" b="1" dirty="0">
                <a:solidFill>
                  <a:srgbClr val="00B050"/>
                </a:solidFill>
                <a:sym typeface="Wingdings"/>
              </a:rPr>
              <a:t></a:t>
            </a:r>
            <a:r>
              <a:rPr lang="fr-FR" dirty="0">
                <a:sym typeface="Wingdings"/>
              </a:rPr>
              <a:t> </a:t>
            </a:r>
            <a:r>
              <a:rPr lang="fr-FR" dirty="0"/>
              <a:t>02 40 58 22 75</a:t>
            </a:r>
          </a:p>
          <a:p>
            <a:r>
              <a:rPr lang="fr-FR" dirty="0"/>
              <a:t> </a:t>
            </a:r>
          </a:p>
          <a:p>
            <a:r>
              <a:rPr lang="fr-FR" b="1" dirty="0">
                <a:solidFill>
                  <a:schemeClr val="accent5"/>
                </a:solidFill>
                <a:sym typeface="Wingdings"/>
              </a:rPr>
              <a:t></a:t>
            </a:r>
            <a:r>
              <a:rPr lang="fr-FR" dirty="0"/>
              <a:t> ffgcd44@gmail.com</a:t>
            </a:r>
          </a:p>
        </p:txBody>
      </p:sp>
      <p:sp>
        <p:nvSpPr>
          <p:cNvPr id="2" name="Espace réservé du pied de page 1"/>
          <p:cNvSpPr>
            <a:spLocks noGrp="1"/>
          </p:cNvSpPr>
          <p:nvPr>
            <p:ph type="ftr" sz="quarter" idx="11"/>
          </p:nvPr>
        </p:nvSpPr>
        <p:spPr/>
        <p:txBody>
          <a:bodyPr/>
          <a:lstStyle/>
          <a:p>
            <a:endParaRPr lang="fr-FR" dirty="0"/>
          </a:p>
        </p:txBody>
      </p:sp>
      <p:sp>
        <p:nvSpPr>
          <p:cNvPr id="12" name="Espace réservé du numéro de diapositive 11"/>
          <p:cNvSpPr>
            <a:spLocks noGrp="1"/>
          </p:cNvSpPr>
          <p:nvPr>
            <p:ph type="sldNum" sz="quarter" idx="12"/>
          </p:nvPr>
        </p:nvSpPr>
        <p:spPr>
          <a:xfrm>
            <a:off x="395536" y="6356350"/>
            <a:ext cx="8291264" cy="365125"/>
          </a:xfrm>
        </p:spPr>
        <p:txBody>
          <a:bodyPr/>
          <a:lstStyle/>
          <a:p>
            <a:fld id="{85B8401B-210F-4EBB-BA13-C6493D7DC233}" type="slidenum">
              <a:rPr lang="fr-FR" smtClean="0"/>
              <a:t>2</a:t>
            </a:fld>
            <a:endParaRPr lang="fr-FR" dirty="0"/>
          </a:p>
        </p:txBody>
      </p:sp>
      <p:pic>
        <p:nvPicPr>
          <p:cNvPr id="13" name="Picture 11" descr="LOIRE_ATLANTIQUE_INSTITUTIONNEL_VERTIC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A33600B-2456-FA33-8FF7-043C0D32CB73}"/>
              </a:ext>
            </a:extLst>
          </p:cNvPr>
          <p:cNvSpPr/>
          <p:nvPr/>
        </p:nvSpPr>
        <p:spPr>
          <a:xfrm>
            <a:off x="683568" y="4217424"/>
            <a:ext cx="4248472" cy="1477328"/>
          </a:xfrm>
          <a:prstGeom prst="rect">
            <a:avLst/>
          </a:prstGeom>
        </p:spPr>
        <p:txBody>
          <a:bodyPr wrap="square">
            <a:spAutoFit/>
          </a:bodyPr>
          <a:lstStyle/>
          <a:p>
            <a:endParaRPr lang="fr-FR" dirty="0"/>
          </a:p>
          <a:p>
            <a:r>
              <a:rPr lang="fr-FR" dirty="0"/>
              <a:t>@comitedepartemental.gymloireatlantique</a:t>
            </a:r>
          </a:p>
          <a:p>
            <a:r>
              <a:rPr lang="fr-FR" dirty="0"/>
              <a:t>    </a:t>
            </a:r>
          </a:p>
          <a:p>
            <a:endParaRPr lang="fr-FR" dirty="0"/>
          </a:p>
          <a:p>
            <a:r>
              <a:rPr lang="fr-FR" dirty="0"/>
              <a:t>comitegymnastique44</a:t>
            </a:r>
            <a:r>
              <a:rPr lang="fr-FR" b="1" dirty="0"/>
              <a:t> </a:t>
            </a:r>
            <a:endParaRPr lang="fr-FR" dirty="0"/>
          </a:p>
        </p:txBody>
      </p:sp>
      <p:pic>
        <p:nvPicPr>
          <p:cNvPr id="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514" y="4224705"/>
            <a:ext cx="3238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464" y="5085362"/>
            <a:ext cx="342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250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7FB97-FCB2-954B-0474-8C060FD14E4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695574A-AF65-A438-B3D2-3925E134BD9A}"/>
              </a:ext>
            </a:extLst>
          </p:cNvPr>
          <p:cNvSpPr>
            <a:spLocks noGrp="1"/>
          </p:cNvSpPr>
          <p:nvPr>
            <p:ph type="sldNum" sz="quarter" idx="12"/>
          </p:nvPr>
        </p:nvSpPr>
        <p:spPr/>
        <p:txBody>
          <a:bodyPr/>
          <a:lstStyle/>
          <a:p>
            <a:fld id="{85B8401B-210F-4EBB-BA13-C6493D7DC233}" type="slidenum">
              <a:rPr lang="fr-FR" smtClean="0"/>
              <a:t>20</a:t>
            </a:fld>
            <a:endParaRPr lang="fr-FR"/>
          </a:p>
        </p:txBody>
      </p:sp>
      <p:sp>
        <p:nvSpPr>
          <p:cNvPr id="3" name="ZoneTexte 2">
            <a:extLst>
              <a:ext uri="{FF2B5EF4-FFF2-40B4-BE49-F238E27FC236}">
                <a16:creationId xmlns:a16="http://schemas.microsoft.com/office/drawing/2014/main" id="{A5F1AA52-C587-9DEA-4972-D4DD6F9FF38F}"/>
              </a:ext>
            </a:extLst>
          </p:cNvPr>
          <p:cNvSpPr txBox="1"/>
          <p:nvPr/>
        </p:nvSpPr>
        <p:spPr>
          <a:xfrm>
            <a:off x="827583" y="333392"/>
            <a:ext cx="7819071" cy="523220"/>
          </a:xfrm>
          <a:prstGeom prst="rect">
            <a:avLst/>
          </a:prstGeom>
          <a:noFill/>
        </p:spPr>
        <p:txBody>
          <a:bodyPr wrap="square" rtlCol="0">
            <a:spAutoFit/>
          </a:bodyPr>
          <a:lstStyle/>
          <a:p>
            <a:pPr algn="ctr"/>
            <a:r>
              <a:rPr lang="fr-FR" sz="2800" b="1" dirty="0">
                <a:solidFill>
                  <a:schemeClr val="accent1">
                    <a:lumMod val="75000"/>
                  </a:schemeClr>
                </a:solidFill>
                <a:latin typeface="Cronos Pro" panose="020C0502030403020304" pitchFamily="34" charset="0"/>
                <a:ea typeface="+mj-ea"/>
                <a:cs typeface="+mj-cs"/>
              </a:rPr>
              <a:t>CALENDRIER DES COMPÉTITIONS CD44 2024/2025</a:t>
            </a:r>
          </a:p>
        </p:txBody>
      </p:sp>
      <p:pic>
        <p:nvPicPr>
          <p:cNvPr id="6" name="Picture 11" descr="LOIRE_ATLANTIQUE_INSTITUTIONNEL_VERTICAL">
            <a:extLst>
              <a:ext uri="{FF2B5EF4-FFF2-40B4-BE49-F238E27FC236}">
                <a16:creationId xmlns:a16="http://schemas.microsoft.com/office/drawing/2014/main" id="{FBC2213B-473B-4A4A-A41F-F38C968E72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exte, capture d’écran, nombre, Parallèle&#10;&#10;Description générée automatiquement">
            <a:extLst>
              <a:ext uri="{FF2B5EF4-FFF2-40B4-BE49-F238E27FC236}">
                <a16:creationId xmlns:a16="http://schemas.microsoft.com/office/drawing/2014/main" id="{DF585640-E04E-B78D-2BF9-93419B73A1C4}"/>
              </a:ext>
            </a:extLst>
          </p:cNvPr>
          <p:cNvPicPr>
            <a:picLocks noChangeAspect="1"/>
          </p:cNvPicPr>
          <p:nvPr/>
        </p:nvPicPr>
        <p:blipFill>
          <a:blip r:embed="rId3">
            <a:extLst>
              <a:ext uri="{28A0092B-C50C-407E-A947-70E740481C1C}">
                <a14:useLocalDpi xmlns:a14="http://schemas.microsoft.com/office/drawing/2010/main" val="0"/>
              </a:ext>
            </a:extLst>
          </a:blip>
          <a:srcRect t="11151" b="3801"/>
          <a:stretch/>
        </p:blipFill>
        <p:spPr>
          <a:xfrm>
            <a:off x="2147849" y="888828"/>
            <a:ext cx="4848301" cy="5832648"/>
          </a:xfrm>
          <a:prstGeom prst="rect">
            <a:avLst/>
          </a:prstGeom>
        </p:spPr>
      </p:pic>
    </p:spTree>
    <p:extLst>
      <p:ext uri="{BB962C8B-B14F-4D97-AF65-F5344CB8AC3E}">
        <p14:creationId xmlns:p14="http://schemas.microsoft.com/office/powerpoint/2010/main" val="129383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endParaRPr lang="fr-FR"/>
          </a:p>
        </p:txBody>
      </p:sp>
      <p:sp>
        <p:nvSpPr>
          <p:cNvPr id="2" name="Espace réservé du numéro de diapositive 1"/>
          <p:cNvSpPr>
            <a:spLocks noGrp="1"/>
          </p:cNvSpPr>
          <p:nvPr>
            <p:ph type="sldNum" sz="quarter" idx="12"/>
          </p:nvPr>
        </p:nvSpPr>
        <p:spPr/>
        <p:txBody>
          <a:bodyPr/>
          <a:lstStyle/>
          <a:p>
            <a:fld id="{85B8401B-210F-4EBB-BA13-C6493D7DC233}" type="slidenum">
              <a:rPr lang="fr-FR" smtClean="0"/>
              <a:t>21</a:t>
            </a:fld>
            <a:endParaRPr lang="fr-FR"/>
          </a:p>
        </p:txBody>
      </p:sp>
      <p:sp>
        <p:nvSpPr>
          <p:cNvPr id="3" name="Titre 1"/>
          <p:cNvSpPr txBox="1">
            <a:spLocks/>
          </p:cNvSpPr>
          <p:nvPr/>
        </p:nvSpPr>
        <p:spPr>
          <a:xfrm>
            <a:off x="640959" y="540260"/>
            <a:ext cx="6845691" cy="56207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1">
                    <a:lumMod val="75000"/>
                  </a:schemeClr>
                </a:solidFill>
                <a:latin typeface="Cronos Pro" panose="020C0502030403020304" pitchFamily="34" charset="0"/>
              </a:rPr>
              <a:t>PROCÉDURE ET NOTICE DES FORMATIONS</a:t>
            </a:r>
          </a:p>
        </p:txBody>
      </p:sp>
      <p:sp>
        <p:nvSpPr>
          <p:cNvPr id="4" name="Rectangle 3"/>
          <p:cNvSpPr/>
          <p:nvPr/>
        </p:nvSpPr>
        <p:spPr>
          <a:xfrm>
            <a:off x="457200" y="1196752"/>
            <a:ext cx="8363272" cy="5318379"/>
          </a:xfrm>
          <a:prstGeom prst="rect">
            <a:avLst/>
          </a:prstGeom>
        </p:spPr>
        <p:txBody>
          <a:bodyPr wrap="square">
            <a:spAutoFit/>
          </a:bodyPr>
          <a:lstStyle/>
          <a:p>
            <a:pPr>
              <a:lnSpc>
                <a:spcPct val="80000"/>
              </a:lnSpc>
              <a:spcBef>
                <a:spcPct val="20000"/>
              </a:spcBef>
            </a:pPr>
            <a:r>
              <a:rPr lang="fr-FR" sz="2200" b="1" dirty="0">
                <a:solidFill>
                  <a:schemeClr val="accent1">
                    <a:lumMod val="75000"/>
                  </a:schemeClr>
                </a:solidFill>
                <a:latin typeface="Cronos Pro" panose="020C0502030403020304" pitchFamily="34" charset="0"/>
                <a:cs typeface="Arial" panose="020B0604020202020204" pitchFamily="34" charset="0"/>
              </a:rPr>
              <a:t>DÉROULEMENT DES FORMATIONS</a:t>
            </a:r>
          </a:p>
          <a:p>
            <a:r>
              <a:rPr lang="fr-FR" sz="1400" dirty="0">
                <a:latin typeface="Arial" panose="020B0604020202020204" pitchFamily="34" charset="0"/>
                <a:cs typeface="Arial" panose="020B0604020202020204" pitchFamily="34" charset="0"/>
              </a:rPr>
              <a:t> </a:t>
            </a:r>
          </a:p>
          <a:p>
            <a:pPr marL="285750" lvl="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Juges : trois journées de formation plus une demi-journée </a:t>
            </a:r>
          </a:p>
          <a:p>
            <a:pPr lvl="0"/>
            <a:r>
              <a:rPr lang="fr-FR" sz="1400" dirty="0">
                <a:latin typeface="Arial" panose="020B0604020202020204" pitchFamily="34" charset="0"/>
                <a:cs typeface="Arial" panose="020B0604020202020204" pitchFamily="34" charset="0"/>
              </a:rPr>
              <a:t>      pour l’examen.</a:t>
            </a:r>
          </a:p>
          <a:p>
            <a:r>
              <a:rPr lang="fr-FR" sz="1400" dirty="0">
                <a:latin typeface="Arial" panose="020B0604020202020204" pitchFamily="34" charset="0"/>
                <a:cs typeface="Arial" panose="020B0604020202020204" pitchFamily="34" charset="0"/>
              </a:rPr>
              <a:t> </a:t>
            </a:r>
          </a:p>
          <a:p>
            <a:pPr marL="285750" lvl="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Animateurs départementaux : un week-end de formation.</a:t>
            </a:r>
          </a:p>
          <a:p>
            <a:r>
              <a:rPr lang="fr-FR" sz="1400" dirty="0">
                <a:latin typeface="Arial" panose="020B0604020202020204" pitchFamily="34" charset="0"/>
                <a:cs typeface="Arial" panose="020B0604020202020204" pitchFamily="34" charset="0"/>
              </a:rPr>
              <a:t> </a:t>
            </a:r>
          </a:p>
          <a:p>
            <a:r>
              <a:rPr lang="fr-FR" sz="1400" b="1" u="sng" dirty="0">
                <a:solidFill>
                  <a:srgbClr val="C00000"/>
                </a:solidFill>
                <a:latin typeface="Arial" panose="020B0604020202020204" pitchFamily="34" charset="0"/>
                <a:cs typeface="Arial" panose="020B0604020202020204" pitchFamily="34" charset="0"/>
              </a:rPr>
              <a:t>Pour accéder à l’examen toutes les journées de formation sont obligatoires.</a:t>
            </a:r>
            <a:endParaRPr lang="fr-FR" sz="1400" dirty="0">
              <a:solidFill>
                <a:srgbClr val="C00000"/>
              </a:solidFill>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 </a:t>
            </a:r>
          </a:p>
          <a:p>
            <a:endParaRPr lang="fr-FR" sz="1400" dirty="0">
              <a:latin typeface="Arial" panose="020B0604020202020204" pitchFamily="34" charset="0"/>
              <a:cs typeface="Arial" panose="020B0604020202020204" pitchFamily="34" charset="0"/>
            </a:endParaRPr>
          </a:p>
          <a:p>
            <a:r>
              <a:rPr lang="fr-FR" sz="1400" b="1" dirty="0">
                <a:latin typeface="Arial" panose="020B0604020202020204" pitchFamily="34" charset="0"/>
                <a:cs typeface="Arial" panose="020B0604020202020204" pitchFamily="34" charset="0"/>
              </a:rPr>
              <a:t>MODE DE REMBOURSEMENT</a:t>
            </a:r>
            <a:endParaRPr lang="fr-FR" sz="1400" dirty="0">
              <a:latin typeface="Arial" panose="020B0604020202020204" pitchFamily="34" charset="0"/>
              <a:cs typeface="Arial" panose="020B0604020202020204" pitchFamily="34" charset="0"/>
            </a:endParaRPr>
          </a:p>
          <a:p>
            <a:r>
              <a:rPr lang="fr-FR" sz="1400" b="1" dirty="0">
                <a:latin typeface="Arial" panose="020B0604020202020204" pitchFamily="34" charset="0"/>
                <a:cs typeface="Arial" panose="020B0604020202020204" pitchFamily="34" charset="0"/>
              </a:rPr>
              <a:t> DES  FRAIS DE PARTICIPATION AUX STAGES ET FORMATIONS</a:t>
            </a:r>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 </a:t>
            </a:r>
          </a:p>
          <a:p>
            <a:r>
              <a:rPr lang="fr-FR" sz="1400" dirty="0">
                <a:latin typeface="Arial" panose="020B0604020202020204" pitchFamily="34" charset="0"/>
                <a:cs typeface="Arial" panose="020B0604020202020204" pitchFamily="34" charset="0"/>
              </a:rPr>
              <a:t>Les absences seront traitées de la façon suivante :</a:t>
            </a:r>
          </a:p>
          <a:p>
            <a:r>
              <a:rPr lang="fr-FR" sz="1400" dirty="0">
                <a:latin typeface="Arial" panose="020B0604020202020204" pitchFamily="34" charset="0"/>
                <a:cs typeface="Arial" panose="020B0604020202020204" pitchFamily="34" charset="0"/>
              </a:rPr>
              <a:t> </a:t>
            </a:r>
          </a:p>
          <a:p>
            <a:pPr marL="285750" lvl="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Si le CD  est  prévenu officiellement par le club </a:t>
            </a:r>
            <a:r>
              <a:rPr lang="fr-FR" sz="1400" u="sng" dirty="0">
                <a:latin typeface="Arial" panose="020B0604020202020204" pitchFamily="34" charset="0"/>
                <a:cs typeface="Arial" panose="020B0604020202020204" pitchFamily="34" charset="0"/>
              </a:rPr>
              <a:t>8 jours minimum avan</a:t>
            </a:r>
            <a:r>
              <a:rPr lang="fr-FR" sz="1400" dirty="0">
                <a:latin typeface="Arial" panose="020B0604020202020204" pitchFamily="34" charset="0"/>
                <a:cs typeface="Arial" panose="020B0604020202020204" pitchFamily="34" charset="0"/>
              </a:rPr>
              <a:t>t le début de la formation : Le remboursement global est effectué.  </a:t>
            </a:r>
          </a:p>
          <a:p>
            <a:r>
              <a:rPr lang="fr-FR" sz="1400" dirty="0">
                <a:latin typeface="Arial" panose="020B0604020202020204" pitchFamily="34" charset="0"/>
                <a:cs typeface="Arial" panose="020B0604020202020204" pitchFamily="34" charset="0"/>
              </a:rPr>
              <a:t> </a:t>
            </a:r>
          </a:p>
          <a:p>
            <a:pPr marL="285750" lvl="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Si le CD est prévenu </a:t>
            </a:r>
            <a:r>
              <a:rPr lang="fr-FR" sz="1400" u="sng" dirty="0">
                <a:latin typeface="Arial" panose="020B0604020202020204" pitchFamily="34" charset="0"/>
                <a:cs typeface="Arial" panose="020B0604020202020204" pitchFamily="34" charset="0"/>
              </a:rPr>
              <a:t>dans les 8 jours avant la formation</a:t>
            </a:r>
            <a:r>
              <a:rPr lang="fr-FR" sz="1400" dirty="0">
                <a:latin typeface="Arial" panose="020B0604020202020204" pitchFamily="34" charset="0"/>
                <a:cs typeface="Arial" panose="020B0604020202020204" pitchFamily="34" charset="0"/>
              </a:rPr>
              <a:t> et </a:t>
            </a:r>
            <a:r>
              <a:rPr lang="fr-FR" sz="1400" u="sng" dirty="0">
                <a:latin typeface="Arial" panose="020B0604020202020204" pitchFamily="34" charset="0"/>
                <a:cs typeface="Arial" panose="020B0604020202020204" pitchFamily="34" charset="0"/>
              </a:rPr>
              <a:t>avec présentation d'un certificat médical</a:t>
            </a:r>
            <a:r>
              <a:rPr lang="fr-FR" sz="1400" dirty="0">
                <a:latin typeface="Arial" panose="020B0604020202020204" pitchFamily="34" charset="0"/>
                <a:cs typeface="Arial" panose="020B0604020202020204" pitchFamily="34" charset="0"/>
              </a:rPr>
              <a:t> :Le remboursement global est effectué.</a:t>
            </a:r>
          </a:p>
          <a:p>
            <a:r>
              <a:rPr lang="fr-FR" sz="14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fr-FR" sz="1400" dirty="0">
                <a:latin typeface="Arial" panose="020B0604020202020204" pitchFamily="34" charset="0"/>
                <a:cs typeface="Arial" panose="020B0604020202020204" pitchFamily="34" charset="0"/>
              </a:rPr>
              <a:t>Si le CD  </a:t>
            </a:r>
            <a:r>
              <a:rPr lang="fr-FR" sz="1400" u="sng" dirty="0">
                <a:latin typeface="Arial" panose="020B0604020202020204" pitchFamily="34" charset="0"/>
                <a:cs typeface="Arial" panose="020B0604020202020204" pitchFamily="34" charset="0"/>
              </a:rPr>
              <a:t>n'est pas prévenu  officiellement</a:t>
            </a:r>
            <a:r>
              <a:rPr lang="fr-FR" sz="1400" dirty="0">
                <a:latin typeface="Arial" panose="020B0604020202020204" pitchFamily="34" charset="0"/>
                <a:cs typeface="Arial" panose="020B0604020202020204" pitchFamily="34" charset="0"/>
              </a:rPr>
              <a:t> (point ci-dessus) : Le CD  conserve  le montant de l’inscription, hors coût examen.</a:t>
            </a:r>
          </a:p>
          <a:p>
            <a:r>
              <a:rPr lang="fr-FR" sz="1400" dirty="0">
                <a:latin typeface="Arial" panose="020B0604020202020204" pitchFamily="34" charset="0"/>
                <a:cs typeface="Arial" panose="020B0604020202020204" pitchFamily="34" charset="0"/>
              </a:rPr>
              <a:t>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68192"/>
            <a:ext cx="2285358"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LOIRE_ATLANTIQUE_INSTITUTIONNEL_VERT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03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endParaRPr lang="fr-FR"/>
          </a:p>
        </p:txBody>
      </p:sp>
      <p:sp>
        <p:nvSpPr>
          <p:cNvPr id="2" name="Espace réservé du numéro de diapositive 1"/>
          <p:cNvSpPr>
            <a:spLocks noGrp="1"/>
          </p:cNvSpPr>
          <p:nvPr>
            <p:ph type="sldNum" sz="quarter" idx="12"/>
          </p:nvPr>
        </p:nvSpPr>
        <p:spPr/>
        <p:txBody>
          <a:bodyPr/>
          <a:lstStyle/>
          <a:p>
            <a:fld id="{85B8401B-210F-4EBB-BA13-C6493D7DC233}" type="slidenum">
              <a:rPr lang="fr-FR" smtClean="0"/>
              <a:t>22</a:t>
            </a:fld>
            <a:endParaRPr lang="fr-FR"/>
          </a:p>
        </p:txBody>
      </p:sp>
      <p:sp>
        <p:nvSpPr>
          <p:cNvPr id="3" name="Titre 1"/>
          <p:cNvSpPr txBox="1">
            <a:spLocks/>
          </p:cNvSpPr>
          <p:nvPr/>
        </p:nvSpPr>
        <p:spPr>
          <a:xfrm>
            <a:off x="683568" y="188350"/>
            <a:ext cx="8003232" cy="922114"/>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1">
                    <a:lumMod val="75000"/>
                  </a:schemeClr>
                </a:solidFill>
                <a:latin typeface="Cronos Pro" panose="020C0502030403020304" pitchFamily="34" charset="0"/>
              </a:rPr>
              <a:t>CALENDRIERS DES ACTIONS DÉPARTEMENTALES CD44 - SAISON 2024/2025</a:t>
            </a:r>
          </a:p>
        </p:txBody>
      </p:sp>
      <p:pic>
        <p:nvPicPr>
          <p:cNvPr id="6"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exte, capture d’écran, Parallèle, Police&#10;&#10;Description générée automatiquement">
            <a:extLst>
              <a:ext uri="{FF2B5EF4-FFF2-40B4-BE49-F238E27FC236}">
                <a16:creationId xmlns:a16="http://schemas.microsoft.com/office/drawing/2014/main" id="{D052F398-F811-1BF9-E686-DCB10EAB0C6E}"/>
              </a:ext>
            </a:extLst>
          </p:cNvPr>
          <p:cNvPicPr>
            <a:picLocks noChangeAspect="1"/>
          </p:cNvPicPr>
          <p:nvPr/>
        </p:nvPicPr>
        <p:blipFill>
          <a:blip r:embed="rId3">
            <a:extLst>
              <a:ext uri="{28A0092B-C50C-407E-A947-70E740481C1C}">
                <a14:useLocalDpi xmlns:a14="http://schemas.microsoft.com/office/drawing/2010/main" val="0"/>
              </a:ext>
            </a:extLst>
          </a:blip>
          <a:srcRect t="21651" b="7315"/>
          <a:stretch/>
        </p:blipFill>
        <p:spPr>
          <a:xfrm>
            <a:off x="2051720" y="1308754"/>
            <a:ext cx="5472608" cy="5498870"/>
          </a:xfrm>
          <a:prstGeom prst="rect">
            <a:avLst/>
          </a:prstGeom>
        </p:spPr>
      </p:pic>
    </p:spTree>
    <p:extLst>
      <p:ext uri="{BB962C8B-B14F-4D97-AF65-F5344CB8AC3E}">
        <p14:creationId xmlns:p14="http://schemas.microsoft.com/office/powerpoint/2010/main" val="367992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02430" y="540260"/>
            <a:ext cx="3669570" cy="490066"/>
          </a:xfrm>
        </p:spPr>
        <p:txBody>
          <a:bodyPr>
            <a:noAutofit/>
          </a:bodyPr>
          <a:lstStyle/>
          <a:p>
            <a:r>
              <a:rPr lang="fr-FR" sz="2800" b="1" dirty="0">
                <a:solidFill>
                  <a:schemeClr val="accent1">
                    <a:lumMod val="75000"/>
                  </a:schemeClr>
                </a:solidFill>
                <a:latin typeface="Cronos Pro" panose="020C0502030403020304" pitchFamily="34" charset="0"/>
              </a:rPr>
              <a:t>ASSURANCE</a:t>
            </a:r>
          </a:p>
        </p:txBody>
      </p:sp>
      <p:sp>
        <p:nvSpPr>
          <p:cNvPr id="5" name="Espace réservé du contenu 4"/>
          <p:cNvSpPr>
            <a:spLocks noGrp="1"/>
          </p:cNvSpPr>
          <p:nvPr>
            <p:ph sz="half" idx="1"/>
          </p:nvPr>
        </p:nvSpPr>
        <p:spPr>
          <a:xfrm>
            <a:off x="395536" y="1412776"/>
            <a:ext cx="4038600" cy="4248472"/>
          </a:xfrm>
        </p:spPr>
        <p:txBody>
          <a:bodyPr>
            <a:normAutofit fontScale="25000" lnSpcReduction="20000"/>
          </a:bodyPr>
          <a:lstStyle/>
          <a:p>
            <a:pPr marL="0" indent="0" algn="just">
              <a:lnSpc>
                <a:spcPct val="120000"/>
              </a:lnSpc>
              <a:buNone/>
              <a:tabLst>
                <a:tab pos="358775" algn="l"/>
              </a:tabLst>
            </a:pPr>
            <a:r>
              <a:rPr lang="fr-FR" sz="4800" dirty="0">
                <a:latin typeface="Arial" panose="020B0604020202020204" pitchFamily="34" charset="0"/>
                <a:cs typeface="Arial" panose="020B0604020202020204" pitchFamily="34" charset="0"/>
              </a:rPr>
              <a:t>	Tous les licenciés à la Fédération Française de Gymnastique bénéficient du contrat de groupe souscrit par la FFG auprès de GROUPAMA. Ce contrat leur apporte les garanties responsabilité civile, atteinte corporelle et rapatriement.</a:t>
            </a:r>
          </a:p>
          <a:p>
            <a:pPr marL="0" indent="0" algn="just">
              <a:lnSpc>
                <a:spcPct val="120000"/>
              </a:lnSpc>
              <a:buNone/>
              <a:tabLst>
                <a:tab pos="358775" algn="l"/>
              </a:tabLst>
            </a:pPr>
            <a:r>
              <a:rPr lang="fr-FR" sz="4800" dirty="0">
                <a:latin typeface="Arial" panose="020B0604020202020204" pitchFamily="34" charset="0"/>
                <a:cs typeface="Arial" panose="020B0604020202020204" pitchFamily="34" charset="0"/>
              </a:rPr>
              <a:t>	Pour ce qui concerne la garantie atteinte corporelle, chaque licencié bénéficie de la garantie de base. Il a toutefois la possibilité de souscrire des garanties supérieures. Pour cela, deux options sont proposées.</a:t>
            </a:r>
          </a:p>
          <a:p>
            <a:pPr marL="0" indent="0" algn="just">
              <a:lnSpc>
                <a:spcPct val="120000"/>
              </a:lnSpc>
              <a:buNone/>
              <a:tabLst>
                <a:tab pos="358775" algn="l"/>
              </a:tabLst>
            </a:pPr>
            <a:r>
              <a:rPr lang="fr-FR" sz="4800" dirty="0">
                <a:latin typeface="Arial" panose="020B0604020202020204" pitchFamily="34" charset="0"/>
                <a:cs typeface="Arial" panose="020B0604020202020204" pitchFamily="34" charset="0"/>
              </a:rPr>
              <a:t>	Par ailleurs, une garantie Indemnité Journalière (facultative) est également proposée. Elle permet le versement d'une indemnité par jour (montant différent en fonction de l'option choisie) lorsque le licencié, en raison de l'accident dont il a été victime, a cessé ses activités professionnelles ou s'il n'a pas d'activités professionnelles, il ne peut quitter le domicile. L'assurance est valable pour une saison sportive, soit du 1er septembre au 31 août.</a:t>
            </a:r>
          </a:p>
          <a:p>
            <a:pPr marL="0" indent="0">
              <a:buNone/>
            </a:pPr>
            <a:endParaRPr lang="fr-FR" dirty="0"/>
          </a:p>
        </p:txBody>
      </p:sp>
      <p:sp>
        <p:nvSpPr>
          <p:cNvPr id="6" name="Espace réservé du contenu 5"/>
          <p:cNvSpPr>
            <a:spLocks noGrp="1"/>
          </p:cNvSpPr>
          <p:nvPr>
            <p:ph sz="half" idx="2"/>
          </p:nvPr>
        </p:nvSpPr>
        <p:spPr>
          <a:xfrm>
            <a:off x="4644008" y="1412776"/>
            <a:ext cx="4038600" cy="4525963"/>
          </a:xfrm>
        </p:spPr>
        <p:txBody>
          <a:bodyPr>
            <a:normAutofit fontScale="25000" lnSpcReduction="20000"/>
          </a:bodyPr>
          <a:lstStyle/>
          <a:p>
            <a:pPr marL="0" indent="0">
              <a:buNone/>
            </a:pPr>
            <a:r>
              <a:rPr lang="fr-FR" sz="4800" b="1" u="sng" dirty="0">
                <a:solidFill>
                  <a:srgbClr val="C00000"/>
                </a:solidFill>
              </a:rPr>
              <a:t>ATTENTION - Notice d'information Assurance </a:t>
            </a:r>
            <a:r>
              <a:rPr lang="fr-FR" sz="4800" dirty="0">
                <a:solidFill>
                  <a:srgbClr val="C00000"/>
                </a:solidFill>
              </a:rPr>
              <a:t> </a:t>
            </a:r>
          </a:p>
          <a:p>
            <a:pPr marL="0" indent="0">
              <a:buNone/>
            </a:pPr>
            <a:endParaRPr lang="fr-FR" sz="4800" dirty="0"/>
          </a:p>
          <a:p>
            <a:pPr marL="0" indent="0" algn="just">
              <a:buNone/>
            </a:pPr>
            <a:r>
              <a:rPr lang="fr-FR" sz="4800" dirty="0"/>
              <a:t>Le processus est désormais le suivant : </a:t>
            </a:r>
          </a:p>
          <a:p>
            <a:pPr marL="0" indent="0" algn="just">
              <a:buNone/>
            </a:pPr>
            <a:endParaRPr lang="fr-FR" sz="4800" dirty="0"/>
          </a:p>
          <a:p>
            <a:pPr marL="0" lvl="0" indent="0" algn="just">
              <a:buNone/>
            </a:pPr>
            <a:r>
              <a:rPr lang="fr-FR" sz="4800" dirty="0"/>
              <a:t>Lors de son inscription ou de sa réinscription au club, le licencié communique son adresse mail (pour les mineurs, celui du responsable légal). </a:t>
            </a:r>
          </a:p>
          <a:p>
            <a:pPr marL="0" lvl="0" indent="0" algn="just">
              <a:buNone/>
            </a:pPr>
            <a:r>
              <a:rPr lang="fr-FR" sz="4800" dirty="0"/>
              <a:t>Le club transmet au comité régional un décompte comprenant les licences à valider. </a:t>
            </a:r>
          </a:p>
          <a:p>
            <a:pPr marL="0" lvl="0" indent="0" algn="just">
              <a:buNone/>
            </a:pPr>
            <a:endParaRPr lang="fr-FR" sz="4800" dirty="0"/>
          </a:p>
          <a:p>
            <a:pPr marL="0" lvl="0" indent="0" algn="just">
              <a:buNone/>
            </a:pPr>
            <a:r>
              <a:rPr lang="fr-FR" sz="4800" dirty="0"/>
              <a:t>Le licencié reçoit un mail de la Fédération lui indiquant que sa licence est validée. La notice d’information assurance est jointe à ce mail. Le licencié peut alors imprimer le bulletin correspondant aux options qu’il souhaite souscrire (option 1 ou 2 atteinte corporelle, indemnités journalières, garantie accident de la vie) et l’envoyer, avec son règlement. S’il ne souhaite pas souscrire de garanties optionnelles, la procédure s’arrête là. En effet, l’envoi de la notice par la Fédération remplace la procédure actuelle de signature du bulletin n°2, remis au club et conservé par ce dernier.</a:t>
            </a:r>
          </a:p>
          <a:p>
            <a:pPr marL="0" lvl="0" indent="0" algn="just">
              <a:buNone/>
            </a:pPr>
            <a:endParaRPr lang="fr-FR" sz="4800" dirty="0"/>
          </a:p>
          <a:p>
            <a:pPr marL="0" lvl="0" indent="0" algn="just">
              <a:buNone/>
            </a:pPr>
            <a:r>
              <a:rPr lang="fr-FR" sz="4800" dirty="0"/>
              <a:t>En revanche, si le licencié ne souhaite pas communiquer son adresse mail ou préfère disposer d’une notice en version papier, le club lui imprime (notice jointe). Le licencié devra alors, comme la procédure existante à ce jour, compléter le bulletin n°2 et le remettre à son club (à charge pour ce dernier de le conserver pendant 10 ans). </a:t>
            </a:r>
          </a:p>
          <a:p>
            <a:pPr marL="0" indent="0" algn="just">
              <a:buNone/>
            </a:pPr>
            <a:r>
              <a:rPr lang="fr-FR" sz="4800" b="1" dirty="0"/>
              <a:t>La pleine réussite de cette opération réside dans la collecte d’une adresse mail valide pour chaque licencié. Elle permettra de garantir une bonne information du licencié sur les garanties d’assurance.</a:t>
            </a:r>
            <a:r>
              <a:rPr lang="fr-FR" sz="4800" dirty="0"/>
              <a:t> </a:t>
            </a:r>
          </a:p>
          <a:p>
            <a:pPr marL="0" indent="0" algn="just">
              <a:buNone/>
            </a:pPr>
            <a:r>
              <a:rPr lang="fr-FR" sz="3000" dirty="0"/>
              <a:t> </a:t>
            </a:r>
          </a:p>
          <a:p>
            <a:pPr marL="0" indent="0">
              <a:buNone/>
            </a:pPr>
            <a:endParaRPr lang="fr-FR" dirty="0"/>
          </a:p>
        </p:txBody>
      </p:sp>
      <p:sp>
        <p:nvSpPr>
          <p:cNvPr id="2" name="Espace réservé du numéro de diapositive 1"/>
          <p:cNvSpPr>
            <a:spLocks noGrp="1"/>
          </p:cNvSpPr>
          <p:nvPr>
            <p:ph type="sldNum" sz="quarter" idx="12"/>
          </p:nvPr>
        </p:nvSpPr>
        <p:spPr/>
        <p:txBody>
          <a:bodyPr/>
          <a:lstStyle/>
          <a:p>
            <a:fld id="{85B8401B-210F-4EBB-BA13-C6493D7DC233}" type="slidenum">
              <a:rPr lang="fr-FR" smtClean="0"/>
              <a:t>23</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5017040"/>
            <a:ext cx="1415948" cy="921699"/>
          </a:xfrm>
          <a:prstGeom prst="rect">
            <a:avLst/>
          </a:prstGeom>
        </p:spPr>
      </p:pic>
      <p:pic>
        <p:nvPicPr>
          <p:cNvPr id="8" name="Picture 11" descr="LOIRE_ATLANTIQUE_INSTITUTIONNEL_VERT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848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a:spLocks noGrp="1"/>
          </p:cNvSpPr>
          <p:nvPr>
            <p:ph type="title"/>
          </p:nvPr>
        </p:nvSpPr>
        <p:spPr>
          <a:xfrm>
            <a:off x="899592" y="540260"/>
            <a:ext cx="2808312" cy="565148"/>
          </a:xfrm>
        </p:spPr>
        <p:txBody>
          <a:bodyPr>
            <a:noAutofit/>
          </a:bodyPr>
          <a:lstStyle/>
          <a:p>
            <a:r>
              <a:rPr lang="fr-FR" sz="2800" b="1" dirty="0">
                <a:solidFill>
                  <a:schemeClr val="accent1">
                    <a:lumMod val="75000"/>
                  </a:schemeClr>
                </a:solidFill>
                <a:latin typeface="Cronos Pro" panose="020C0502030403020304" pitchFamily="34" charset="0"/>
              </a:rPr>
              <a:t>MATÉRIEL</a:t>
            </a:r>
          </a:p>
        </p:txBody>
      </p:sp>
      <p:sp>
        <p:nvSpPr>
          <p:cNvPr id="3" name="Espace réservé du contenu 2"/>
          <p:cNvSpPr>
            <a:spLocks noGrp="1"/>
          </p:cNvSpPr>
          <p:nvPr>
            <p:ph sz="half" idx="1"/>
          </p:nvPr>
        </p:nvSpPr>
        <p:spPr>
          <a:xfrm>
            <a:off x="457200" y="1600200"/>
            <a:ext cx="4038600" cy="3917031"/>
          </a:xfrm>
        </p:spPr>
        <p:txBody>
          <a:bodyPr>
            <a:noAutofit/>
          </a:bodyPr>
          <a:lstStyle/>
          <a:p>
            <a:pPr marL="0" indent="0">
              <a:lnSpc>
                <a:spcPct val="80000"/>
              </a:lnSpc>
              <a:buNone/>
            </a:pPr>
            <a:r>
              <a:rPr lang="fr-FR" sz="2400" b="1" dirty="0">
                <a:solidFill>
                  <a:schemeClr val="accent1">
                    <a:lumMod val="75000"/>
                  </a:schemeClr>
                </a:solidFill>
                <a:latin typeface="Cronos Pro" panose="020C0502030403020304" pitchFamily="34" charset="0"/>
                <a:cs typeface="Arial" panose="020B0604020202020204" pitchFamily="34" charset="0"/>
              </a:rPr>
              <a:t>Piste </a:t>
            </a:r>
          </a:p>
          <a:p>
            <a:pPr marL="0" indent="0">
              <a:lnSpc>
                <a:spcPct val="80000"/>
              </a:lnSpc>
              <a:buNone/>
            </a:pPr>
            <a:r>
              <a:rPr lang="fr-FR" sz="2400" b="1" dirty="0">
                <a:solidFill>
                  <a:schemeClr val="accent1">
                    <a:lumMod val="75000"/>
                  </a:schemeClr>
                </a:solidFill>
                <a:latin typeface="Cronos Pro" panose="020C0502030403020304" pitchFamily="34" charset="0"/>
                <a:cs typeface="Arial" panose="020B0604020202020204" pitchFamily="34" charset="0"/>
              </a:rPr>
              <a:t>Gonflable</a:t>
            </a:r>
          </a:p>
          <a:p>
            <a:pPr marL="0" indent="0">
              <a:buNone/>
            </a:pPr>
            <a:endParaRPr lang="fr-FR" sz="1200" dirty="0">
              <a:latin typeface="Arial" panose="020B0604020202020204" pitchFamily="34" charset="0"/>
              <a:cs typeface="Arial" panose="020B0604020202020204" pitchFamily="34" charset="0"/>
            </a:endParaRPr>
          </a:p>
          <a:p>
            <a:pPr marL="0" indent="0">
              <a:buNone/>
            </a:pPr>
            <a:endParaRPr lang="fr-FR" sz="1200" dirty="0">
              <a:latin typeface="Arial" panose="020B0604020202020204" pitchFamily="34" charset="0"/>
              <a:cs typeface="Arial" panose="020B0604020202020204" pitchFamily="34" charset="0"/>
            </a:endParaRPr>
          </a:p>
          <a:p>
            <a:pPr marL="0" indent="0">
              <a:buNone/>
            </a:pPr>
            <a:endParaRPr lang="fr-FR" sz="1400" dirty="0">
              <a:latin typeface="Arial" panose="020B0604020202020204" pitchFamily="34" charset="0"/>
              <a:cs typeface="Arial" panose="020B0604020202020204" pitchFamily="34" charset="0"/>
            </a:endParaRPr>
          </a:p>
          <a:p>
            <a:pPr marL="0" indent="0">
              <a:buNone/>
            </a:pPr>
            <a:r>
              <a:rPr lang="fr-FR" sz="1400" dirty="0">
                <a:latin typeface="Arial" panose="020B0604020202020204" pitchFamily="34" charset="0"/>
                <a:cs typeface="Arial" panose="020B0604020202020204" pitchFamily="34" charset="0"/>
              </a:rPr>
              <a:t>Le comité départemental a acquis une piste gonflable. </a:t>
            </a:r>
          </a:p>
          <a:p>
            <a:pPr marL="0" indent="0">
              <a:buNone/>
            </a:pPr>
            <a:r>
              <a:rPr lang="fr-FR" sz="1400" dirty="0">
                <a:latin typeface="Arial" panose="020B0604020202020204" pitchFamily="34" charset="0"/>
                <a:cs typeface="Arial" panose="020B0604020202020204" pitchFamily="34" charset="0"/>
              </a:rPr>
              <a:t> </a:t>
            </a:r>
          </a:p>
          <a:p>
            <a:pPr marL="0" indent="0">
              <a:buNone/>
            </a:pPr>
            <a:r>
              <a:rPr lang="fr-FR" sz="1400" dirty="0">
                <a:latin typeface="Arial" panose="020B0604020202020204" pitchFamily="34" charset="0"/>
                <a:cs typeface="Arial" panose="020B0604020202020204" pitchFamily="34" charset="0"/>
              </a:rPr>
              <a:t>Celle-ci aura 2 fonctions :</a:t>
            </a:r>
          </a:p>
          <a:p>
            <a:pPr marL="3657600" lvl="8" indent="0">
              <a:buNone/>
            </a:pPr>
            <a:r>
              <a:rPr lang="fr-FR" sz="1400" dirty="0">
                <a:latin typeface="Arial" panose="020B0604020202020204" pitchFamily="34" charset="0"/>
                <a:cs typeface="Arial" panose="020B0604020202020204" pitchFamily="34" charset="0"/>
              </a:rPr>
              <a:t> </a:t>
            </a:r>
          </a:p>
          <a:p>
            <a:pPr>
              <a:buFont typeface="Wingdings" panose="05000000000000000000" pitchFamily="2" charset="2"/>
              <a:buChar char="Ø"/>
            </a:pPr>
            <a:r>
              <a:rPr lang="fr-FR" sz="1400" dirty="0">
                <a:latin typeface="Arial" panose="020B0604020202020204" pitchFamily="34" charset="0"/>
                <a:cs typeface="Arial" panose="020B0604020202020204" pitchFamily="34" charset="0"/>
              </a:rPr>
              <a:t>l’animation des actions du comité départemental,</a:t>
            </a:r>
          </a:p>
          <a:p>
            <a:pPr>
              <a:buFont typeface="Wingdings" panose="05000000000000000000" pitchFamily="2" charset="2"/>
              <a:buChar char="Ø"/>
            </a:pPr>
            <a:r>
              <a:rPr lang="fr-FR" sz="1400" dirty="0">
                <a:latin typeface="Arial" panose="020B0604020202020204" pitchFamily="34" charset="0"/>
                <a:cs typeface="Arial" panose="020B0604020202020204" pitchFamily="34" charset="0"/>
              </a:rPr>
              <a:t>le prêt aux clubs pour leurs manifestations. </a:t>
            </a:r>
          </a:p>
          <a:p>
            <a:pPr>
              <a:buFont typeface="Wingdings" panose="05000000000000000000" pitchFamily="2" charset="2"/>
              <a:buChar char="Ø"/>
            </a:pPr>
            <a:endParaRPr lang="fr-FR" sz="1400" dirty="0">
              <a:latin typeface="Arial" panose="020B0604020202020204" pitchFamily="34" charset="0"/>
              <a:cs typeface="Arial" panose="020B0604020202020204" pitchFamily="34" charset="0"/>
            </a:endParaRPr>
          </a:p>
          <a:p>
            <a:pPr marL="0" indent="0">
              <a:buNone/>
            </a:pPr>
            <a:r>
              <a:rPr lang="fr-FR" sz="1400" b="1" u="sng" dirty="0">
                <a:solidFill>
                  <a:srgbClr val="C00000"/>
                </a:solidFill>
                <a:latin typeface="Arial" panose="020B0604020202020204" pitchFamily="34" charset="0"/>
                <a:cs typeface="Arial" panose="020B0604020202020204" pitchFamily="34" charset="0"/>
              </a:rPr>
              <a:t>Pour toute demande, veuillez-vous adresser au secrétariat du CD </a:t>
            </a:r>
          </a:p>
          <a:p>
            <a:pPr marL="0" indent="0">
              <a:spcBef>
                <a:spcPts val="0"/>
              </a:spcBef>
              <a:buNone/>
            </a:pPr>
            <a:r>
              <a:rPr lang="fr-FR" sz="1400" dirty="0">
                <a:latin typeface="Arial" panose="020B0604020202020204" pitchFamily="34" charset="0"/>
                <a:cs typeface="Arial" panose="020B0604020202020204" pitchFamily="34" charset="0"/>
              </a:rPr>
              <a:t> </a:t>
            </a:r>
          </a:p>
          <a:p>
            <a:pPr marL="0" indent="0">
              <a:spcBef>
                <a:spcPts val="0"/>
              </a:spcBef>
              <a:buNone/>
            </a:pPr>
            <a:r>
              <a:rPr lang="fr-FR" sz="1400" dirty="0">
                <a:latin typeface="Arial" panose="020B0604020202020204" pitchFamily="34" charset="0"/>
                <a:cs typeface="Arial" panose="020B0604020202020204" pitchFamily="34" charset="0"/>
              </a:rPr>
              <a:t>Pour tout usage extérieur, la piste devra être accompagnée de deux oriflammes.</a:t>
            </a:r>
          </a:p>
        </p:txBody>
      </p:sp>
      <p:sp>
        <p:nvSpPr>
          <p:cNvPr id="4" name="Espace réservé du contenu 3"/>
          <p:cNvSpPr>
            <a:spLocks noGrp="1"/>
          </p:cNvSpPr>
          <p:nvPr>
            <p:ph sz="half" idx="2"/>
          </p:nvPr>
        </p:nvSpPr>
        <p:spPr/>
        <p:txBody>
          <a:bodyPr>
            <a:noAutofit/>
          </a:bodyPr>
          <a:lstStyle/>
          <a:p>
            <a:pPr marL="0" indent="0" algn="ctr">
              <a:buNone/>
            </a:pPr>
            <a:r>
              <a:rPr lang="fr-FR" sz="2000" b="1" dirty="0">
                <a:solidFill>
                  <a:schemeClr val="accent1">
                    <a:lumMod val="75000"/>
                  </a:schemeClr>
                </a:solidFill>
                <a:latin typeface="Cronos Pro" panose="020C0502030403020304" pitchFamily="34" charset="0"/>
                <a:cs typeface="Arial" panose="020B0604020202020204" pitchFamily="34" charset="0"/>
              </a:rPr>
              <a:t>Coût Forfaitaire de Mise à Disposition : 50 € </a:t>
            </a:r>
          </a:p>
          <a:p>
            <a:pPr marL="0" indent="0">
              <a:buNone/>
            </a:pPr>
            <a:endParaRPr lang="fr-FR" sz="2000" dirty="0">
              <a:solidFill>
                <a:schemeClr val="accent1">
                  <a:lumMod val="75000"/>
                </a:schemeClr>
              </a:solidFill>
              <a:latin typeface="Cronos Pro" panose="020C0502030403020304" pitchFamily="34" charset="0"/>
              <a:cs typeface="Arial" panose="020B0604020202020204" pitchFamily="34" charset="0"/>
            </a:endParaRPr>
          </a:p>
          <a:p>
            <a:pPr marL="0" indent="0" algn="just">
              <a:lnSpc>
                <a:spcPct val="120000"/>
              </a:lnSpc>
              <a:buNone/>
            </a:pPr>
            <a:r>
              <a:rPr lang="fr-FR" sz="1400" dirty="0">
                <a:latin typeface="Arial" panose="020B0604020202020204" pitchFamily="34" charset="0"/>
                <a:cs typeface="Arial" panose="020B0604020202020204" pitchFamily="34" charset="0"/>
              </a:rPr>
              <a:t>Si vous êtes intéressés par l’utilisation de cette piste dans votre gymnase, il convient d’en faire la réservation auprès du CD par mail et remplir le formulaire ci-dessous.</a:t>
            </a:r>
          </a:p>
          <a:p>
            <a:pPr marL="0" indent="0" algn="just">
              <a:lnSpc>
                <a:spcPct val="120000"/>
              </a:lnSpc>
              <a:buNone/>
            </a:pPr>
            <a:r>
              <a:rPr lang="fr-FR" sz="1400" b="1" dirty="0">
                <a:solidFill>
                  <a:srgbClr val="C00000"/>
                </a:solidFill>
                <a:latin typeface="Arial" panose="020B0604020202020204" pitchFamily="34" charset="0"/>
                <a:cs typeface="Arial" panose="020B0604020202020204" pitchFamily="34" charset="0"/>
              </a:rPr>
              <a:t>Cette mise à disposition, d’une durée MAXIMUM de 15 jours, est soumise à la déclaration sur l’honneur relative à l’assurance, du règlement forfaitaire de 50€ et d’un chèque 4000€  de caution.</a:t>
            </a:r>
            <a:endParaRPr lang="fr-FR" sz="1400" dirty="0">
              <a:solidFill>
                <a:srgbClr val="C00000"/>
              </a:solidFill>
              <a:latin typeface="Arial" panose="020B0604020202020204" pitchFamily="34" charset="0"/>
              <a:cs typeface="Arial" panose="020B0604020202020204" pitchFamily="34" charset="0"/>
            </a:endParaRPr>
          </a:p>
          <a:p>
            <a:pPr marL="0" indent="0" algn="just">
              <a:lnSpc>
                <a:spcPct val="120000"/>
              </a:lnSpc>
              <a:buNone/>
            </a:pPr>
            <a:r>
              <a:rPr lang="fr-FR" sz="1400" dirty="0">
                <a:solidFill>
                  <a:srgbClr val="C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a:p>
            <a:pPr marL="0" indent="0" algn="just">
              <a:lnSpc>
                <a:spcPct val="120000"/>
              </a:lnSpc>
              <a:buNone/>
            </a:pPr>
            <a:r>
              <a:rPr lang="fr-FR" sz="1400" b="1" dirty="0">
                <a:latin typeface="Arial" panose="020B0604020202020204" pitchFamily="34" charset="0"/>
                <a:cs typeface="Arial" panose="020B0604020202020204" pitchFamily="34" charset="0"/>
              </a:rPr>
              <a:t>Les modalités de prise en charge et de  transport sont assurées par le club demandeur.</a:t>
            </a:r>
            <a:endParaRPr lang="fr-FR" sz="1400" dirty="0">
              <a:latin typeface="Arial" panose="020B0604020202020204" pitchFamily="34" charset="0"/>
              <a:cs typeface="Arial" panose="020B0604020202020204" pitchFamily="34" charset="0"/>
            </a:endParaRPr>
          </a:p>
          <a:p>
            <a:pPr marL="0" indent="0" algn="just">
              <a:lnSpc>
                <a:spcPct val="120000"/>
              </a:lnSpc>
              <a:buNone/>
            </a:pPr>
            <a:r>
              <a:rPr lang="fr-FR" dirty="0">
                <a:latin typeface="Arial" panose="020B0604020202020204" pitchFamily="34" charset="0"/>
                <a:cs typeface="Arial" panose="020B0604020202020204" pitchFamily="34" charset="0"/>
              </a:rPr>
              <a:t> </a:t>
            </a:r>
          </a:p>
          <a:p>
            <a:pPr marL="0" indent="0">
              <a:lnSpc>
                <a:spcPct val="120000"/>
              </a:lnSpc>
              <a:buNone/>
            </a:pPr>
            <a:endParaRPr lang="fr-FR"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85B8401B-210F-4EBB-BA13-C6493D7DC233}" type="slidenum">
              <a:rPr lang="fr-FR" smtClean="0"/>
              <a:t>24</a:t>
            </a:fld>
            <a:endParaRPr lang="fr-F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556792"/>
            <a:ext cx="1657349"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descr="LOIRE_ATLANTIQUE_INSTITUTIONNEL_VERT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8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5B8401B-210F-4EBB-BA13-C6493D7DC233}" type="slidenum">
              <a:rPr lang="fr-FR" smtClean="0"/>
              <a:t>25</a:t>
            </a:fld>
            <a:endParaRPr lang="fr-FR"/>
          </a:p>
        </p:txBody>
      </p:sp>
      <p:sp>
        <p:nvSpPr>
          <p:cNvPr id="3" name="ZoneTexte 2"/>
          <p:cNvSpPr txBox="1"/>
          <p:nvPr/>
        </p:nvSpPr>
        <p:spPr>
          <a:xfrm>
            <a:off x="875599" y="750992"/>
            <a:ext cx="7272808" cy="978729"/>
          </a:xfrm>
          <a:prstGeom prst="rect">
            <a:avLst/>
          </a:prstGeom>
          <a:noFill/>
        </p:spPr>
        <p:txBody>
          <a:bodyPr wrap="square" rtlCol="0">
            <a:spAutoFit/>
          </a:bodyPr>
          <a:lstStyle/>
          <a:p>
            <a:pPr algn="ctr">
              <a:lnSpc>
                <a:spcPct val="80000"/>
              </a:lnSpc>
              <a:spcBef>
                <a:spcPct val="20000"/>
              </a:spcBef>
            </a:pPr>
            <a:r>
              <a:rPr lang="fr-FR" sz="2200" b="1" dirty="0">
                <a:latin typeface="Arial" panose="020B0604020202020204" pitchFamily="34" charset="0"/>
                <a:cs typeface="Arial" panose="020B0604020202020204" pitchFamily="34" charset="0"/>
              </a:rPr>
              <a:t>Piste  Gonflable </a:t>
            </a:r>
          </a:p>
          <a:p>
            <a:pPr algn="ctr">
              <a:lnSpc>
                <a:spcPct val="80000"/>
              </a:lnSpc>
              <a:spcBef>
                <a:spcPct val="20000"/>
              </a:spcBef>
            </a:pPr>
            <a:r>
              <a:rPr lang="fr-FR" sz="2200" b="1" dirty="0">
                <a:latin typeface="Arial" panose="020B0604020202020204" pitchFamily="34" charset="0"/>
                <a:cs typeface="Arial" panose="020B0604020202020204" pitchFamily="34" charset="0"/>
              </a:rPr>
              <a:t>Formulaire de demande de mise à disposition</a:t>
            </a:r>
          </a:p>
          <a:p>
            <a:endParaRPr lang="fr-FR" dirty="0"/>
          </a:p>
        </p:txBody>
      </p:sp>
      <p:sp>
        <p:nvSpPr>
          <p:cNvPr id="4" name="ZoneTexte 3"/>
          <p:cNvSpPr txBox="1"/>
          <p:nvPr/>
        </p:nvSpPr>
        <p:spPr>
          <a:xfrm>
            <a:off x="1115616" y="1729721"/>
            <a:ext cx="6840760" cy="3600986"/>
          </a:xfrm>
          <a:prstGeom prst="rect">
            <a:avLst/>
          </a:prstGeom>
          <a:noFill/>
        </p:spPr>
        <p:txBody>
          <a:bodyPr wrap="square" rtlCol="0">
            <a:spAutoFit/>
          </a:bodyPr>
          <a:lstStyle/>
          <a:p>
            <a:r>
              <a:rPr lang="fr-FR" sz="1400" dirty="0"/>
              <a:t>Club : …………………………………………………	Date de la demande : …………………………….</a:t>
            </a:r>
          </a:p>
          <a:p>
            <a:endParaRPr lang="fr-FR" sz="1400" dirty="0"/>
          </a:p>
          <a:p>
            <a:r>
              <a:rPr lang="fr-FR" sz="1400" dirty="0"/>
              <a:t>Période de réservation : du …………………………………..au……………………………………......</a:t>
            </a:r>
          </a:p>
          <a:p>
            <a:endParaRPr lang="fr-FR" sz="1400" dirty="0"/>
          </a:p>
          <a:p>
            <a:pPr marL="285750" indent="-285750">
              <a:buFont typeface="Wingdings" panose="05000000000000000000" pitchFamily="2" charset="2"/>
              <a:buChar char="q"/>
            </a:pPr>
            <a:r>
              <a:rPr lang="fr-FR" sz="1400" dirty="0"/>
              <a:t>Utilisation en intérieur	Motif : ……………………………………………………………………</a:t>
            </a:r>
          </a:p>
          <a:p>
            <a:pPr marL="285750" indent="-285750">
              <a:buFont typeface="Wingdings" panose="05000000000000000000" pitchFamily="2" charset="2"/>
              <a:buChar char="q"/>
            </a:pPr>
            <a:r>
              <a:rPr lang="fr-FR" sz="1400" dirty="0"/>
              <a:t>Utilisation en extérieur 	……………………………………………………………………………….</a:t>
            </a:r>
          </a:p>
          <a:p>
            <a:pPr algn="just"/>
            <a:endParaRPr lang="fr-FR" sz="1400" dirty="0"/>
          </a:p>
          <a:p>
            <a:pPr algn="just"/>
            <a:r>
              <a:rPr lang="fr-FR" sz="1400" dirty="0"/>
              <a:t>Rappel : La mise à disposition est soumise à la déclaration sur l'honneur relative à l'assurance (P.25 de la brochure départementale),  du règlement forfaitaire de 50 euros et de la remise d’un chèque de caution de 4000 euros (non remis en banque sous réserve du contrôle du bon état lors de sa restitution).</a:t>
            </a:r>
          </a:p>
          <a:p>
            <a:pPr algn="just"/>
            <a:r>
              <a:rPr lang="fr-FR" sz="1400" dirty="0"/>
              <a:t>Les modalités de prise en charge et de transport sont assurées par le club demandeur.</a:t>
            </a:r>
          </a:p>
          <a:p>
            <a:pPr algn="just"/>
            <a:endParaRPr lang="fr-FR" sz="1400" dirty="0"/>
          </a:p>
          <a:p>
            <a:pPr algn="just"/>
            <a:r>
              <a:rPr lang="fr-FR" sz="1400" dirty="0"/>
              <a:t>Date, Signature et Cachet du Club		Accord du CD 44 / Date, signature et Cachet 				du CD 44</a:t>
            </a:r>
          </a:p>
          <a:p>
            <a:pPr algn="just"/>
            <a:endParaRPr lang="fr-FR" dirty="0"/>
          </a:p>
        </p:txBody>
      </p:sp>
      <p:sp>
        <p:nvSpPr>
          <p:cNvPr id="10" name="Rectangle 9"/>
          <p:cNvSpPr/>
          <p:nvPr/>
        </p:nvSpPr>
        <p:spPr>
          <a:xfrm>
            <a:off x="1259422" y="5013176"/>
            <a:ext cx="2376264" cy="936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002060"/>
                </a:solidFill>
              </a:ln>
              <a:solidFill>
                <a:schemeClr val="bg1"/>
              </a:solidFill>
            </a:endParaRPr>
          </a:p>
        </p:txBody>
      </p:sp>
      <p:sp>
        <p:nvSpPr>
          <p:cNvPr id="11" name="Rectangle 10"/>
          <p:cNvSpPr/>
          <p:nvPr/>
        </p:nvSpPr>
        <p:spPr>
          <a:xfrm>
            <a:off x="4860032" y="5013176"/>
            <a:ext cx="2376264" cy="936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002060"/>
                </a:solidFill>
              </a:ln>
              <a:solidFill>
                <a:schemeClr val="bg1"/>
              </a:solidFill>
            </a:endParaRPr>
          </a:p>
        </p:txBody>
      </p:sp>
      <p:pic>
        <p:nvPicPr>
          <p:cNvPr id="9"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76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5B8401B-210F-4EBB-BA13-C6493D7DC233}" type="slidenum">
              <a:rPr lang="fr-FR" smtClean="0"/>
              <a:t>26</a:t>
            </a:fld>
            <a:endParaRPr lang="fr-FR"/>
          </a:p>
        </p:txBody>
      </p:sp>
      <p:sp>
        <p:nvSpPr>
          <p:cNvPr id="3" name="ZoneTexte 2"/>
          <p:cNvSpPr txBox="1"/>
          <p:nvPr/>
        </p:nvSpPr>
        <p:spPr>
          <a:xfrm>
            <a:off x="883786" y="529515"/>
            <a:ext cx="7272808" cy="1046440"/>
          </a:xfrm>
          <a:prstGeom prst="rect">
            <a:avLst/>
          </a:prstGeom>
          <a:noFill/>
        </p:spPr>
        <p:txBody>
          <a:bodyPr wrap="square" rtlCol="0">
            <a:spAutoFit/>
          </a:bodyPr>
          <a:lstStyle/>
          <a:p>
            <a:pPr algn="ctr"/>
            <a:r>
              <a:rPr lang="fr-FR" sz="2200" b="1" dirty="0">
                <a:latin typeface="Arial" panose="020B0604020202020204" pitchFamily="34" charset="0"/>
                <a:cs typeface="Arial" panose="020B0604020202020204" pitchFamily="34" charset="0"/>
              </a:rPr>
              <a:t>Piste  Gonflable </a:t>
            </a:r>
          </a:p>
          <a:p>
            <a:pPr algn="ctr"/>
            <a:r>
              <a:rPr lang="fr-FR" sz="2200" b="1" dirty="0">
                <a:latin typeface="Arial" panose="020B0604020202020204" pitchFamily="34" charset="0"/>
                <a:cs typeface="Arial" panose="020B0604020202020204" pitchFamily="34" charset="0"/>
              </a:rPr>
              <a:t>Déclaration sur l’honneur</a:t>
            </a:r>
          </a:p>
          <a:p>
            <a:endParaRPr lang="fr-FR" dirty="0"/>
          </a:p>
        </p:txBody>
      </p:sp>
      <p:sp>
        <p:nvSpPr>
          <p:cNvPr id="4" name="ZoneTexte 3"/>
          <p:cNvSpPr txBox="1"/>
          <p:nvPr/>
        </p:nvSpPr>
        <p:spPr>
          <a:xfrm>
            <a:off x="1115616" y="1729721"/>
            <a:ext cx="6840760" cy="4893647"/>
          </a:xfrm>
          <a:prstGeom prst="rect">
            <a:avLst/>
          </a:prstGeom>
          <a:noFill/>
        </p:spPr>
        <p:txBody>
          <a:bodyPr wrap="square" rtlCol="0">
            <a:spAutoFit/>
          </a:bodyPr>
          <a:lstStyle/>
          <a:p>
            <a:r>
              <a:rPr lang="fr-FR" sz="1400" dirty="0"/>
              <a:t>Je soussigné :</a:t>
            </a:r>
          </a:p>
          <a:p>
            <a:endParaRPr lang="fr-FR" sz="1400" dirty="0"/>
          </a:p>
          <a:p>
            <a:r>
              <a:rPr lang="fr-FR" sz="1400" dirty="0"/>
              <a:t>Agissant en qualité de Président(e) de :</a:t>
            </a:r>
          </a:p>
          <a:p>
            <a:endParaRPr lang="fr-FR" sz="1400" dirty="0"/>
          </a:p>
          <a:p>
            <a:pPr algn="just"/>
            <a:r>
              <a:rPr lang="fr-FR" sz="1400" dirty="0"/>
              <a:t>Certifie sur l’honneur détenir les garanties d’assurances nécessaires à la couverture des sinistres pouvant survenir dans le cadre de l’utilisation et de la détention de la piste gonflable mise à notre disposition par le </a:t>
            </a:r>
            <a:r>
              <a:rPr lang="fr-FR" sz="1400" b="1" dirty="0"/>
              <a:t>CD44 Gym.</a:t>
            </a:r>
            <a:endParaRPr lang="fr-FR" sz="1400" dirty="0"/>
          </a:p>
          <a:p>
            <a:pPr algn="just"/>
            <a:r>
              <a:rPr lang="fr-FR" sz="1400" dirty="0"/>
              <a:t> </a:t>
            </a:r>
          </a:p>
          <a:p>
            <a:pPr algn="just"/>
            <a:r>
              <a:rPr lang="fr-FR" sz="1400" dirty="0"/>
              <a:t>En cas de sinistre, je m’engage, au titre de l’association, à rembourser le CD44 Gym pour qu’il soit indemnisé en totalité de la valeur de la piste mise à notre disposition</a:t>
            </a:r>
          </a:p>
          <a:p>
            <a:pPr algn="just"/>
            <a:r>
              <a:rPr lang="fr-FR" sz="1400" dirty="0"/>
              <a:t>ou des réparations.</a:t>
            </a:r>
          </a:p>
          <a:p>
            <a:pPr algn="just"/>
            <a:r>
              <a:rPr lang="fr-FR" sz="1400" dirty="0"/>
              <a:t> </a:t>
            </a:r>
          </a:p>
          <a:p>
            <a:pPr algn="just"/>
            <a:r>
              <a:rPr lang="fr-FR" sz="1400" i="1" dirty="0"/>
              <a:t>A titre indicatif pour les garanties en Assurances, il est précisé que la piste faisant l’objet de la présente convention a été acquise neuve le 26 novembre 2014 pour une valeur de 7600 € (Sept mille six cents Euros)</a:t>
            </a:r>
            <a:endParaRPr lang="fr-FR" sz="1400" dirty="0"/>
          </a:p>
          <a:p>
            <a:pPr algn="just"/>
            <a:r>
              <a:rPr lang="fr-FR" sz="1400" dirty="0"/>
              <a:t> </a:t>
            </a:r>
          </a:p>
          <a:p>
            <a:r>
              <a:rPr lang="fr-FR" sz="1400" dirty="0"/>
              <a:t>Fait à </a:t>
            </a:r>
          </a:p>
          <a:p>
            <a:r>
              <a:rPr lang="fr-FR" sz="1400" dirty="0"/>
              <a:t>Le, </a:t>
            </a:r>
          </a:p>
          <a:p>
            <a:r>
              <a:rPr lang="fr-FR" sz="1400" dirty="0"/>
              <a:t> </a:t>
            </a:r>
          </a:p>
          <a:p>
            <a:r>
              <a:rPr lang="fr-FR" sz="1400" dirty="0"/>
              <a:t>Signature et cachet du Club.</a:t>
            </a:r>
          </a:p>
          <a:p>
            <a:endParaRPr lang="fr-FR" sz="1400" dirty="0"/>
          </a:p>
          <a:p>
            <a:pPr algn="just"/>
            <a:endParaRPr lang="fr-FR" dirty="0"/>
          </a:p>
        </p:txBody>
      </p:sp>
      <p:pic>
        <p:nvPicPr>
          <p:cNvPr id="6"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515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5B8401B-210F-4EBB-BA13-C6493D7DC233}" type="slidenum">
              <a:rPr lang="fr-FR" smtClean="0"/>
              <a:t>27</a:t>
            </a:fld>
            <a:endParaRPr lang="fr-FR"/>
          </a:p>
        </p:txBody>
      </p:sp>
      <p:sp>
        <p:nvSpPr>
          <p:cNvPr id="3" name="ZoneTexte 2"/>
          <p:cNvSpPr txBox="1"/>
          <p:nvPr/>
        </p:nvSpPr>
        <p:spPr>
          <a:xfrm>
            <a:off x="827583" y="520868"/>
            <a:ext cx="7272808" cy="523220"/>
          </a:xfrm>
          <a:prstGeom prst="rect">
            <a:avLst/>
          </a:prstGeom>
          <a:noFill/>
        </p:spPr>
        <p:txBody>
          <a:bodyPr wrap="square" rtlCol="0">
            <a:spAutoFit/>
          </a:bodyPr>
          <a:lstStyle/>
          <a:p>
            <a:r>
              <a:rPr lang="fr-FR" sz="2800" b="1" dirty="0">
                <a:solidFill>
                  <a:schemeClr val="accent1">
                    <a:lumMod val="75000"/>
                  </a:schemeClr>
                </a:solidFill>
                <a:latin typeface="Cronos Pro" panose="020C0502030403020304" pitchFamily="34" charset="0"/>
                <a:cs typeface="Arial" panose="020B0604020202020204" pitchFamily="34" charset="0"/>
              </a:rPr>
              <a:t>MATÉRIEL DE COMMUNICATION</a:t>
            </a:r>
            <a:endParaRPr lang="fr-FR" sz="2800" dirty="0">
              <a:solidFill>
                <a:schemeClr val="accent1">
                  <a:lumMod val="75000"/>
                </a:schemeClr>
              </a:solidFill>
              <a:latin typeface="Cronos Pro" panose="020C0502030403020304" pitchFamily="34" charset="0"/>
            </a:endParaRPr>
          </a:p>
        </p:txBody>
      </p:sp>
      <p:sp>
        <p:nvSpPr>
          <p:cNvPr id="4" name="Rectangle 3"/>
          <p:cNvSpPr/>
          <p:nvPr/>
        </p:nvSpPr>
        <p:spPr>
          <a:xfrm>
            <a:off x="539552" y="2132856"/>
            <a:ext cx="5112568" cy="3539430"/>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Le comité départemental a acquis des oriflammes et banderoles aux logos de la Fédération Française de Gymnastique.</a:t>
            </a:r>
          </a:p>
          <a:p>
            <a:r>
              <a:rPr lang="fr-FR" sz="1600" dirty="0">
                <a:latin typeface="Arial" panose="020B0604020202020204" pitchFamily="34" charset="0"/>
                <a:cs typeface="Arial" panose="020B0604020202020204" pitchFamily="34" charset="0"/>
              </a:rPr>
              <a:t> </a:t>
            </a:r>
          </a:p>
          <a:p>
            <a:r>
              <a:rPr lang="fr-FR" sz="1600" dirty="0">
                <a:latin typeface="Arial" panose="020B0604020202020204" pitchFamily="34" charset="0"/>
                <a:cs typeface="Arial" panose="020B0604020202020204" pitchFamily="34" charset="0"/>
              </a:rPr>
              <a:t>Ce matériel aura 2 fonctions :</a:t>
            </a:r>
          </a:p>
          <a:p>
            <a:r>
              <a:rPr lang="fr-FR" sz="1600" dirty="0">
                <a:latin typeface="Arial" panose="020B0604020202020204" pitchFamily="34" charset="0"/>
                <a:cs typeface="Arial" panose="020B0604020202020204" pitchFamily="34" charset="0"/>
              </a:rPr>
              <a:t>	</a:t>
            </a:r>
          </a:p>
          <a:p>
            <a:pPr marL="285750" lvl="0" indent="-285750">
              <a:buFont typeface="Wingdings" panose="05000000000000000000" pitchFamily="2" charset="2"/>
              <a:buChar char="Ø"/>
            </a:pPr>
            <a:r>
              <a:rPr lang="fr-FR" sz="1600" dirty="0">
                <a:latin typeface="Arial" panose="020B0604020202020204" pitchFamily="34" charset="0"/>
                <a:cs typeface="Arial" panose="020B0604020202020204" pitchFamily="34" charset="0"/>
              </a:rPr>
              <a:t>l’identification des actions du comité départemental,</a:t>
            </a:r>
          </a:p>
          <a:p>
            <a:pPr marL="285750" lvl="0" indent="-285750">
              <a:buFont typeface="Wingdings" panose="05000000000000000000" pitchFamily="2" charset="2"/>
              <a:buChar char="Ø"/>
            </a:pPr>
            <a:r>
              <a:rPr lang="fr-FR" sz="1600" dirty="0">
                <a:latin typeface="Arial" panose="020B0604020202020204" pitchFamily="34" charset="0"/>
                <a:cs typeface="Arial" panose="020B0604020202020204" pitchFamily="34" charset="0"/>
              </a:rPr>
              <a:t>le prêt aux clubs pour leurs manifestations. </a:t>
            </a:r>
          </a:p>
          <a:p>
            <a:r>
              <a:rPr lang="fr-FR" sz="1600" dirty="0">
                <a:latin typeface="Arial" panose="020B0604020202020204" pitchFamily="34" charset="0"/>
                <a:cs typeface="Arial" panose="020B0604020202020204" pitchFamily="34" charset="0"/>
              </a:rPr>
              <a:t> </a:t>
            </a:r>
          </a:p>
          <a:p>
            <a:r>
              <a:rPr lang="fr-FR" sz="1600" dirty="0">
                <a:latin typeface="Arial" panose="020B0604020202020204" pitchFamily="34" charset="0"/>
                <a:cs typeface="Arial" panose="020B0604020202020204" pitchFamily="34" charset="0"/>
              </a:rPr>
              <a:t>(Pour toute demande, veuillez-vous adresser au secrétariat du CD) </a:t>
            </a:r>
          </a:p>
          <a:p>
            <a:r>
              <a:rPr lang="fr-FR" sz="1600" dirty="0">
                <a:latin typeface="Arial" panose="020B0604020202020204" pitchFamily="34" charset="0"/>
                <a:cs typeface="Arial" panose="020B0604020202020204" pitchFamily="34" charset="0"/>
              </a:rPr>
              <a:t> </a:t>
            </a:r>
          </a:p>
          <a:p>
            <a:r>
              <a:rPr lang="fr-FR" sz="1600" dirty="0">
                <a:latin typeface="Arial" panose="020B0604020202020204" pitchFamily="34" charset="0"/>
                <a:cs typeface="Arial" panose="020B0604020202020204" pitchFamily="34" charset="0"/>
              </a:rPr>
              <a:t>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148" y="2085219"/>
            <a:ext cx="2413997" cy="321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LOIRE_ATLANTIQUE_INSTITUTIONNEL_VERT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31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half" idx="1"/>
          </p:nvPr>
        </p:nvSpPr>
        <p:spPr>
          <a:xfrm>
            <a:off x="486627" y="1268760"/>
            <a:ext cx="3740224" cy="4201852"/>
          </a:xfrm>
        </p:spPr>
        <p:txBody>
          <a:bodyPr>
            <a:noAutofit/>
          </a:bodyPr>
          <a:lstStyle/>
          <a:p>
            <a:pPr marL="0" indent="0" algn="just">
              <a:buNone/>
            </a:pPr>
            <a:r>
              <a:rPr lang="fr-FR" sz="1400" dirty="0">
                <a:latin typeface="Arial" panose="020B0604020202020204" pitchFamily="34" charset="0"/>
                <a:cs typeface="Arial" panose="020B0604020202020204" pitchFamily="34" charset="0"/>
              </a:rPr>
              <a:t>Le comité départemental et la société « LA VRAIE GRAVURE » ont signé un contrat de partenariat pour l’achat des médailles nécessaires aux compétitions.</a:t>
            </a:r>
          </a:p>
          <a:p>
            <a:pPr marL="0" indent="0" algn="just">
              <a:buNone/>
            </a:pPr>
            <a:r>
              <a:rPr lang="fr-FR" sz="1400" dirty="0">
                <a:latin typeface="Arial" panose="020B0604020202020204" pitchFamily="34" charset="0"/>
                <a:cs typeface="Arial" panose="020B0604020202020204" pitchFamily="34" charset="0"/>
              </a:rPr>
              <a:t> </a:t>
            </a:r>
          </a:p>
          <a:p>
            <a:pPr marL="0" indent="0" algn="just">
              <a:buNone/>
            </a:pPr>
            <a:r>
              <a:rPr lang="fr-FR" sz="1400" dirty="0">
                <a:latin typeface="Arial" panose="020B0604020202020204" pitchFamily="34" charset="0"/>
                <a:cs typeface="Arial" panose="020B0604020202020204" pitchFamily="34" charset="0"/>
              </a:rPr>
              <a:t>Par l’intermédiaire de ce contrat, tous les clubs du département bénéficieront également  d’une remise de 10 % sur l’ensemble du catalogue « coupes, trophées et médailles ». </a:t>
            </a:r>
          </a:p>
          <a:p>
            <a:pPr marL="0" indent="0">
              <a:buNone/>
            </a:pPr>
            <a:r>
              <a:rPr lang="fr-FR" sz="1400" dirty="0">
                <a:latin typeface="Arial" panose="020B0604020202020204" pitchFamily="34" charset="0"/>
                <a:cs typeface="Arial" panose="020B0604020202020204" pitchFamily="34" charset="0"/>
              </a:rPr>
              <a:t> </a:t>
            </a:r>
            <a:br>
              <a:rPr lang="fr-FR" sz="1400" dirty="0">
                <a:latin typeface="Arial" panose="020B0604020202020204" pitchFamily="34" charset="0"/>
                <a:cs typeface="Arial" panose="020B0604020202020204" pitchFamily="34" charset="0"/>
              </a:rPr>
            </a:br>
            <a:r>
              <a:rPr lang="fr-FR" sz="1400" dirty="0">
                <a:latin typeface="Arial" panose="020B0604020202020204" pitchFamily="34" charset="0"/>
                <a:cs typeface="Arial" panose="020B0604020202020204" pitchFamily="34" charset="0"/>
              </a:rPr>
              <a:t>LA VRAIE GRAVURE</a:t>
            </a:r>
          </a:p>
          <a:p>
            <a:pPr marL="0" indent="0">
              <a:buNone/>
            </a:pPr>
            <a:r>
              <a:rPr lang="fr-FR" sz="1400" dirty="0">
                <a:latin typeface="Arial" panose="020B0604020202020204" pitchFamily="34" charset="0"/>
                <a:cs typeface="Arial" panose="020B0604020202020204" pitchFamily="34" charset="0"/>
              </a:rPr>
              <a:t>9 route de Rennes – Pont du Cens</a:t>
            </a:r>
          </a:p>
          <a:p>
            <a:pPr marL="0" indent="0">
              <a:buNone/>
            </a:pPr>
            <a:r>
              <a:rPr lang="fr-FR" sz="1400" dirty="0">
                <a:latin typeface="Arial" panose="020B0604020202020204" pitchFamily="34" charset="0"/>
                <a:cs typeface="Arial" panose="020B0604020202020204" pitchFamily="34" charset="0"/>
              </a:rPr>
              <a:t>44700 NANTES ORVAULT</a:t>
            </a:r>
          </a:p>
          <a:p>
            <a:pPr marL="0" indent="0">
              <a:buNone/>
            </a:pPr>
            <a:r>
              <a:rPr lang="fr-FR" sz="1400" dirty="0">
                <a:latin typeface="Arial" panose="020B0604020202020204" pitchFamily="34" charset="0"/>
                <a:cs typeface="Arial" panose="020B0604020202020204" pitchFamily="34" charset="0"/>
              </a:rPr>
              <a:t>Tél. : 02 40 40 03 04</a:t>
            </a:r>
          </a:p>
          <a:p>
            <a:pPr marL="0" indent="0">
              <a:buNone/>
            </a:pPr>
            <a:r>
              <a:rPr lang="fr-FR" sz="1400" dirty="0">
                <a:latin typeface="Arial" panose="020B0604020202020204" pitchFamily="34" charset="0"/>
                <a:cs typeface="Arial" panose="020B0604020202020204" pitchFamily="34" charset="0"/>
              </a:rPr>
              <a:t>Mail : la-vraie-gravure@wanadoo.fr</a:t>
            </a:r>
          </a:p>
          <a:p>
            <a:pPr marL="0" indent="0">
              <a:buNone/>
            </a:pPr>
            <a:r>
              <a:rPr lang="fr-FR" sz="1400" dirty="0">
                <a:latin typeface="Arial" panose="020B0604020202020204" pitchFamily="34" charset="0"/>
                <a:cs typeface="Arial" panose="020B0604020202020204" pitchFamily="34" charset="0"/>
                <a:hlinkClick r:id="rId2"/>
              </a:rPr>
              <a:t>http://www.la-vraie-gravure.fr/</a:t>
            </a:r>
            <a:endParaRPr lang="fr-FR" sz="1400" dirty="0">
              <a:latin typeface="Arial" panose="020B0604020202020204" pitchFamily="34" charset="0"/>
              <a:cs typeface="Arial" panose="020B0604020202020204" pitchFamily="34" charset="0"/>
            </a:endParaRPr>
          </a:p>
          <a:p>
            <a:pPr marL="0" indent="0">
              <a:buNone/>
            </a:pPr>
            <a:endParaRPr lang="fr-FR" b="1" dirty="0"/>
          </a:p>
          <a:p>
            <a:pPr marL="0" indent="0">
              <a:buNone/>
            </a:pPr>
            <a:endParaRPr lang="fr-FR" dirty="0"/>
          </a:p>
          <a:p>
            <a:endParaRPr lang="fr-FR" dirty="0"/>
          </a:p>
        </p:txBody>
      </p:sp>
      <p:pic>
        <p:nvPicPr>
          <p:cNvPr id="21510"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16832"/>
            <a:ext cx="4038600" cy="215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85B8401B-210F-4EBB-BA13-C6493D7DC233}" type="slidenum">
              <a:rPr lang="fr-FR" smtClean="0"/>
              <a:t>28</a:t>
            </a:fld>
            <a:endParaRPr lang="fr-FR"/>
          </a:p>
        </p:txBody>
      </p:sp>
      <p:sp>
        <p:nvSpPr>
          <p:cNvPr id="3" name="Titre 3"/>
          <p:cNvSpPr txBox="1">
            <a:spLocks/>
          </p:cNvSpPr>
          <p:nvPr/>
        </p:nvSpPr>
        <p:spPr>
          <a:xfrm>
            <a:off x="896288" y="540260"/>
            <a:ext cx="7787208" cy="49006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chemeClr val="accent1">
                    <a:lumMod val="75000"/>
                  </a:schemeClr>
                </a:solidFill>
                <a:latin typeface="Cronos Pro" panose="020C0502030403020304" pitchFamily="34" charset="0"/>
              </a:rPr>
              <a:t>NOS PARTENAIRES</a:t>
            </a:r>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768421"/>
            <a:ext cx="2897163" cy="425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descr="LOIRE_ATLANTIQUE_INSTITUTIONNEL_VERTIC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78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a:extLst>
              <a:ext uri="{FF2B5EF4-FFF2-40B4-BE49-F238E27FC236}">
                <a16:creationId xmlns:a16="http://schemas.microsoft.com/office/drawing/2014/main" id="{6795E962-6B8B-CFE7-9F01-9AC6340CCAC1}"/>
              </a:ext>
            </a:extLst>
          </p:cNvPr>
          <p:cNvGraphicFramePr/>
          <p:nvPr>
            <p:extLst>
              <p:ext uri="{D42A27DB-BD31-4B8C-83A1-F6EECF244321}">
                <p14:modId xmlns:p14="http://schemas.microsoft.com/office/powerpoint/2010/main" val="1710188047"/>
              </p:ext>
            </p:extLst>
          </p:nvPr>
        </p:nvGraphicFramePr>
        <p:xfrm>
          <a:off x="755576" y="404664"/>
          <a:ext cx="7632848"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descr="Une image contenant personne, Visage humain, écharpe, Accessoire de mode&#10;&#10;Description générée automatiquement">
            <a:extLst>
              <a:ext uri="{FF2B5EF4-FFF2-40B4-BE49-F238E27FC236}">
                <a16:creationId xmlns:a16="http://schemas.microsoft.com/office/drawing/2014/main" id="{624F47C8-3DA5-9C78-1F75-659C986CCC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70053" y="3806393"/>
            <a:ext cx="1080120" cy="81009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a16="http://schemas.microsoft.com/office/drawing/2014/main" id="{4E2FE7E8-9CE9-0C8E-6CBD-1ADE53E78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7864" y="4293095"/>
            <a:ext cx="843558" cy="1167249"/>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 9" descr="Une image contenant Visage humain, personne, Menton, Front&#10;&#10;Description générée automatiquement">
            <a:extLst>
              <a:ext uri="{FF2B5EF4-FFF2-40B4-BE49-F238E27FC236}">
                <a16:creationId xmlns:a16="http://schemas.microsoft.com/office/drawing/2014/main" id="{FD684C6C-10E9-17DE-4488-D100006C6F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6528" y="2732334"/>
            <a:ext cx="720080" cy="961284"/>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 13" descr="Une image contenant personne, Visage humain, intérieur, peau&#10;&#10;Description générée automatiquement">
            <a:extLst>
              <a:ext uri="{FF2B5EF4-FFF2-40B4-BE49-F238E27FC236}">
                <a16:creationId xmlns:a16="http://schemas.microsoft.com/office/drawing/2014/main" id="{A39549C5-A1A2-1145-D24D-34DCF882AF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7663937" y="527255"/>
            <a:ext cx="980728" cy="735546"/>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age 15" descr="Une image contenant Visage humain, personne, verres, habits&#10;&#10;Description générée automatiquement">
            <a:extLst>
              <a:ext uri="{FF2B5EF4-FFF2-40B4-BE49-F238E27FC236}">
                <a16:creationId xmlns:a16="http://schemas.microsoft.com/office/drawing/2014/main" id="{740FB444-9E1E-2D8D-2AFF-B5160F4641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6529" y="1535679"/>
            <a:ext cx="817919" cy="980728"/>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 17" descr="Une image contenant Visage humain, personne, Front, sourire&#10;&#10;Description générée automatiquement">
            <a:extLst>
              <a:ext uri="{FF2B5EF4-FFF2-40B4-BE49-F238E27FC236}">
                <a16:creationId xmlns:a16="http://schemas.microsoft.com/office/drawing/2014/main" id="{258AF19B-2AC0-F87B-40E1-E97112E818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57882" y="5081492"/>
            <a:ext cx="662997" cy="975445"/>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 19" descr="Une image contenant personne, Visage humain, sourire, peau&#10;&#10;Description générée automatiquement">
            <a:extLst>
              <a:ext uri="{FF2B5EF4-FFF2-40B4-BE49-F238E27FC236}">
                <a16:creationId xmlns:a16="http://schemas.microsoft.com/office/drawing/2014/main" id="{F594CB3D-0398-6706-DC6B-EB91EDD2F267}"/>
              </a:ext>
            </a:extLst>
          </p:cNvPr>
          <p:cNvPicPr>
            <a:picLocks noChangeAspect="1"/>
          </p:cNvPicPr>
          <p:nvPr/>
        </p:nvPicPr>
        <p:blipFill>
          <a:blip r:embed="rId13">
            <a:extLst>
              <a:ext uri="{28A0092B-C50C-407E-A947-70E740481C1C}">
                <a14:useLocalDpi xmlns:a14="http://schemas.microsoft.com/office/drawing/2010/main" val="0"/>
              </a:ext>
            </a:extLst>
          </a:blip>
          <a:srcRect l="10222" r="14800"/>
          <a:stretch/>
        </p:blipFill>
        <p:spPr>
          <a:xfrm rot="5400000">
            <a:off x="7666273" y="4035689"/>
            <a:ext cx="961285" cy="720776"/>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1" descr="LOIRE_ATLANTIQUE_INSTITUTIONNEL_VERTICAL">
            <a:extLst>
              <a:ext uri="{FF2B5EF4-FFF2-40B4-BE49-F238E27FC236}">
                <a16:creationId xmlns:a16="http://schemas.microsoft.com/office/drawing/2014/main" id="{43DE1224-8C30-F0F4-FD96-810BBE43107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90E781C-861E-0B9C-E8BB-5CCDCF51DDAD}"/>
              </a:ext>
            </a:extLst>
          </p:cNvPr>
          <p:cNvSpPr txBox="1"/>
          <p:nvPr/>
        </p:nvSpPr>
        <p:spPr>
          <a:xfrm>
            <a:off x="300292" y="1012459"/>
            <a:ext cx="5465472" cy="523220"/>
          </a:xfrm>
          <a:prstGeom prst="rect">
            <a:avLst/>
          </a:prstGeom>
          <a:noFill/>
        </p:spPr>
        <p:txBody>
          <a:bodyPr wrap="none" rtlCol="0">
            <a:spAutoFit/>
          </a:bodyPr>
          <a:lstStyle/>
          <a:p>
            <a:pPr algn="ctr"/>
            <a:r>
              <a:rPr lang="fr-FR" sz="2800" b="1" dirty="0">
                <a:solidFill>
                  <a:schemeClr val="accent1">
                    <a:lumMod val="75000"/>
                  </a:schemeClr>
                </a:solidFill>
                <a:latin typeface="Cronos Pro" panose="020C0502030403020304" pitchFamily="34" charset="0"/>
              </a:rPr>
              <a:t>MEMBRES DU COMITÉ DIRECTEUR</a:t>
            </a:r>
          </a:p>
        </p:txBody>
      </p:sp>
    </p:spTree>
    <p:extLst>
      <p:ext uri="{BB962C8B-B14F-4D97-AF65-F5344CB8AC3E}">
        <p14:creationId xmlns:p14="http://schemas.microsoft.com/office/powerpoint/2010/main" val="302354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548680"/>
            <a:ext cx="8229600" cy="480131"/>
          </a:xfrm>
          <a:noFill/>
        </p:spPr>
        <p:txBody>
          <a:bodyPr wrap="square" rtlCol="0">
            <a:spAutoFit/>
          </a:bodyPr>
          <a:lstStyle/>
          <a:p>
            <a:pPr marL="0" indent="0" algn="ctr">
              <a:buNone/>
            </a:pPr>
            <a:r>
              <a:rPr lang="fr-FR" sz="2800" b="1" dirty="0">
                <a:solidFill>
                  <a:schemeClr val="accent1">
                    <a:lumMod val="75000"/>
                  </a:schemeClr>
                </a:solidFill>
                <a:latin typeface="Cronos Pro" panose="020C0502030403020304" pitchFamily="34" charset="0"/>
              </a:rPr>
              <a:t>MEMBRES DU COMITÉ TECHNIQUE</a:t>
            </a:r>
          </a:p>
        </p:txBody>
      </p:sp>
      <p:sp>
        <p:nvSpPr>
          <p:cNvPr id="5" name="Espace réservé du numéro de diapositive 4"/>
          <p:cNvSpPr>
            <a:spLocks noGrp="1"/>
          </p:cNvSpPr>
          <p:nvPr>
            <p:ph type="sldNum" sz="quarter" idx="12"/>
          </p:nvPr>
        </p:nvSpPr>
        <p:spPr/>
        <p:txBody>
          <a:bodyPr/>
          <a:lstStyle/>
          <a:p>
            <a:fld id="{85B8401B-210F-4EBB-BA13-C6493D7DC233}" type="slidenum">
              <a:rPr lang="fr-FR" smtClean="0"/>
              <a:t>4</a:t>
            </a:fld>
            <a:endParaRPr lang="fr-FR"/>
          </a:p>
        </p:txBody>
      </p:sp>
      <p:grpSp>
        <p:nvGrpSpPr>
          <p:cNvPr id="2" name="Groupe 1">
            <a:extLst>
              <a:ext uri="{FF2B5EF4-FFF2-40B4-BE49-F238E27FC236}">
                <a16:creationId xmlns:a16="http://schemas.microsoft.com/office/drawing/2014/main" id="{6E501D2C-F31F-2E7E-6B05-BEE7123C306D}"/>
              </a:ext>
            </a:extLst>
          </p:cNvPr>
          <p:cNvGrpSpPr/>
          <p:nvPr/>
        </p:nvGrpSpPr>
        <p:grpSpPr>
          <a:xfrm>
            <a:off x="1906645" y="2286343"/>
            <a:ext cx="5330709" cy="2812476"/>
            <a:chOff x="1115616" y="1625993"/>
            <a:chExt cx="5330709" cy="2812476"/>
          </a:xfrm>
        </p:grpSpPr>
        <p:sp>
          <p:nvSpPr>
            <p:cNvPr id="4" name="Forme libre : forme 3">
              <a:extLst>
                <a:ext uri="{FF2B5EF4-FFF2-40B4-BE49-F238E27FC236}">
                  <a16:creationId xmlns:a16="http://schemas.microsoft.com/office/drawing/2014/main" id="{802350D1-DADF-DACA-3A7D-5BEB429488D3}"/>
                </a:ext>
              </a:extLst>
            </p:cNvPr>
            <p:cNvSpPr/>
            <p:nvPr/>
          </p:nvSpPr>
          <p:spPr>
            <a:xfrm>
              <a:off x="3225211" y="1628800"/>
              <a:ext cx="1262863" cy="1542517"/>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724" tIns="236551" rIns="213724" bIns="236551" numCol="1" spcCol="1270" anchor="ctr" anchorCtr="0">
              <a:noAutofit/>
            </a:bodyPr>
            <a:lstStyle/>
            <a:p>
              <a:pPr marL="0" lvl="0" indent="0" algn="ctr" defTabSz="711200">
                <a:lnSpc>
                  <a:spcPct val="90000"/>
                </a:lnSpc>
                <a:spcBef>
                  <a:spcPct val="0"/>
                </a:spcBef>
                <a:spcAft>
                  <a:spcPct val="35000"/>
                </a:spcAft>
                <a:buNone/>
              </a:pPr>
              <a:r>
                <a:rPr lang="fr-FR" sz="1400" kern="1200" dirty="0">
                  <a:latin typeface="Cronos Pro" panose="020C0502030403020304" pitchFamily="34" charset="0"/>
                </a:rPr>
                <a:t>Delphine MULLOIS</a:t>
              </a:r>
            </a:p>
          </p:txBody>
        </p:sp>
        <p:sp>
          <p:nvSpPr>
            <p:cNvPr id="8" name="Rectangle 7">
              <a:extLst>
                <a:ext uri="{FF2B5EF4-FFF2-40B4-BE49-F238E27FC236}">
                  <a16:creationId xmlns:a16="http://schemas.microsoft.com/office/drawing/2014/main" id="{6A59771F-11DA-B78D-F6F2-EA242BBBFB88}"/>
                </a:ext>
              </a:extLst>
            </p:cNvPr>
            <p:cNvSpPr/>
            <p:nvPr/>
          </p:nvSpPr>
          <p:spPr>
            <a:xfrm>
              <a:off x="4494232" y="2183110"/>
              <a:ext cx="1517928"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1" name="Forme libre : forme 10">
              <a:extLst>
                <a:ext uri="{FF2B5EF4-FFF2-40B4-BE49-F238E27FC236}">
                  <a16:creationId xmlns:a16="http://schemas.microsoft.com/office/drawing/2014/main" id="{5F898699-CB1F-16F2-CA12-F6A74345F9FE}"/>
                </a:ext>
              </a:extLst>
            </p:cNvPr>
            <p:cNvSpPr/>
            <p:nvPr/>
          </p:nvSpPr>
          <p:spPr>
            <a:xfrm>
              <a:off x="1858228" y="1628800"/>
              <a:ext cx="1335342" cy="1539709"/>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75000"/>
              </a:schemeClr>
            </a:solidFill>
            <a:ln>
              <a:solidFill>
                <a:schemeClr val="accent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3600" kern="1200" dirty="0">
                  <a:latin typeface="Cronos Pro" panose="020C0502030403020304" pitchFamily="34" charset="0"/>
                </a:rPr>
                <a:t>GR</a:t>
              </a:r>
            </a:p>
          </p:txBody>
        </p:sp>
        <p:sp>
          <p:nvSpPr>
            <p:cNvPr id="12" name="Forme libre : forme 11">
              <a:extLst>
                <a:ext uri="{FF2B5EF4-FFF2-40B4-BE49-F238E27FC236}">
                  <a16:creationId xmlns:a16="http://schemas.microsoft.com/office/drawing/2014/main" id="{94EC1C62-DE16-A22C-F92E-033102654B6A}"/>
                </a:ext>
              </a:extLst>
            </p:cNvPr>
            <p:cNvSpPr/>
            <p:nvPr/>
          </p:nvSpPr>
          <p:spPr>
            <a:xfrm>
              <a:off x="3884443" y="2876996"/>
              <a:ext cx="1270543" cy="1561473"/>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724" tIns="236551" rIns="213724" bIns="236551" numCol="1" spcCol="1270" anchor="ctr" anchorCtr="0">
              <a:noAutofit/>
            </a:bodyPr>
            <a:lstStyle/>
            <a:p>
              <a:pPr marL="0" lvl="0" indent="0" algn="ctr" defTabSz="711200">
                <a:lnSpc>
                  <a:spcPct val="90000"/>
                </a:lnSpc>
                <a:spcBef>
                  <a:spcPct val="0"/>
                </a:spcBef>
                <a:spcAft>
                  <a:spcPct val="35000"/>
                </a:spcAft>
                <a:buNone/>
              </a:pPr>
              <a:r>
                <a:rPr lang="fr-FR" sz="1400" kern="1200" dirty="0">
                  <a:latin typeface="Cronos Pro" panose="020C0502030403020304" pitchFamily="34" charset="0"/>
                </a:rPr>
                <a:t>Alice FORNARI</a:t>
              </a:r>
            </a:p>
          </p:txBody>
        </p:sp>
        <p:sp>
          <p:nvSpPr>
            <p:cNvPr id="13" name="Rectangle 12">
              <a:extLst>
                <a:ext uri="{FF2B5EF4-FFF2-40B4-BE49-F238E27FC236}">
                  <a16:creationId xmlns:a16="http://schemas.microsoft.com/office/drawing/2014/main" id="{03D9CC99-6D6B-862B-5B8B-EF2D45EB93AC}"/>
                </a:ext>
              </a:extLst>
            </p:cNvPr>
            <p:cNvSpPr/>
            <p:nvPr/>
          </p:nvSpPr>
          <p:spPr>
            <a:xfrm>
              <a:off x="1115616" y="3228618"/>
              <a:ext cx="1468963"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4" name="Forme libre : forme 13">
              <a:extLst>
                <a:ext uri="{FF2B5EF4-FFF2-40B4-BE49-F238E27FC236}">
                  <a16:creationId xmlns:a16="http://schemas.microsoft.com/office/drawing/2014/main" id="{E1518062-30C3-4715-293A-9D094974872D}"/>
                </a:ext>
              </a:extLst>
            </p:cNvPr>
            <p:cNvSpPr/>
            <p:nvPr/>
          </p:nvSpPr>
          <p:spPr>
            <a:xfrm>
              <a:off x="5183462" y="2851898"/>
              <a:ext cx="1262863" cy="1542516"/>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377950">
                <a:lnSpc>
                  <a:spcPct val="90000"/>
                </a:lnSpc>
                <a:spcBef>
                  <a:spcPct val="0"/>
                </a:spcBef>
                <a:spcAft>
                  <a:spcPct val="35000"/>
                </a:spcAft>
                <a:buNone/>
              </a:pPr>
              <a:r>
                <a:rPr lang="fr-FR" sz="1400" kern="1200" dirty="0">
                  <a:latin typeface="Cronos Pro" panose="020C0502030403020304" pitchFamily="34" charset="0"/>
                </a:rPr>
                <a:t>Astrid-Apolline RABETTE</a:t>
              </a:r>
            </a:p>
          </p:txBody>
        </p:sp>
        <p:sp>
          <p:nvSpPr>
            <p:cNvPr id="17" name="Forme libre : forme 16">
              <a:extLst>
                <a:ext uri="{FF2B5EF4-FFF2-40B4-BE49-F238E27FC236}">
                  <a16:creationId xmlns:a16="http://schemas.microsoft.com/office/drawing/2014/main" id="{0647F337-6273-4A91-DEB0-BE6A3186F638}"/>
                </a:ext>
              </a:extLst>
            </p:cNvPr>
            <p:cNvSpPr/>
            <p:nvPr/>
          </p:nvSpPr>
          <p:spPr>
            <a:xfrm>
              <a:off x="2574591" y="2860315"/>
              <a:ext cx="1280531" cy="1539708"/>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1400" kern="1200" dirty="0">
                  <a:latin typeface="Cronos Pro" panose="020C0502030403020304" pitchFamily="34" charset="0"/>
                </a:rPr>
                <a:t>Delphine</a:t>
              </a:r>
              <a:r>
                <a:rPr lang="fr-FR" sz="1600" kern="1200" dirty="0">
                  <a:latin typeface="Cronos Pro" panose="020C0502030403020304" pitchFamily="34" charset="0"/>
                </a:rPr>
                <a:t> </a:t>
              </a:r>
              <a:r>
                <a:rPr lang="fr-FR" sz="1300" kern="1200" dirty="0">
                  <a:latin typeface="Cronos Pro" panose="020C0502030403020304" pitchFamily="34" charset="0"/>
                </a:rPr>
                <a:t>BEAULANDE-HUIRTIC</a:t>
              </a:r>
            </a:p>
          </p:txBody>
        </p:sp>
        <p:sp>
          <p:nvSpPr>
            <p:cNvPr id="20" name="Forme libre : forme 19">
              <a:extLst>
                <a:ext uri="{FF2B5EF4-FFF2-40B4-BE49-F238E27FC236}">
                  <a16:creationId xmlns:a16="http://schemas.microsoft.com/office/drawing/2014/main" id="{36763E4A-562A-E479-5721-D7A13E946661}"/>
                </a:ext>
              </a:extLst>
            </p:cNvPr>
            <p:cNvSpPr/>
            <p:nvPr/>
          </p:nvSpPr>
          <p:spPr>
            <a:xfrm>
              <a:off x="4510862" y="1625993"/>
              <a:ext cx="1262863" cy="1542516"/>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1400" dirty="0">
                  <a:latin typeface="Cronos Pro" panose="020C0502030403020304" pitchFamily="34" charset="0"/>
                </a:rPr>
                <a:t>Maurine CORMIER</a:t>
              </a:r>
            </a:p>
          </p:txBody>
        </p:sp>
      </p:grpSp>
      <p:pic>
        <p:nvPicPr>
          <p:cNvPr id="10"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descr="Une image contenant personne, Visage humain, sourire, lunettes&#10;&#10;Description générée automatiquement">
            <a:extLst>
              <a:ext uri="{FF2B5EF4-FFF2-40B4-BE49-F238E27FC236}">
                <a16:creationId xmlns:a16="http://schemas.microsoft.com/office/drawing/2014/main" id="{31B066BC-5C56-6EDB-E24C-F0C488CA7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151" y="1236136"/>
            <a:ext cx="979809" cy="1260381"/>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Image 26" descr="Une image contenant Visage humain, personne, portrait, sourire&#10;&#10;Description générée automatiquement">
            <a:extLst>
              <a:ext uri="{FF2B5EF4-FFF2-40B4-BE49-F238E27FC236}">
                <a16:creationId xmlns:a16="http://schemas.microsoft.com/office/drawing/2014/main" id="{3E5710C3-2408-6A5D-B808-C92DC775E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481" y="1253595"/>
            <a:ext cx="816898" cy="1225462"/>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Image 28" descr="Une image contenant Visage humain, personne, sourire, habits&#10;&#10;Description générée automatiquement">
            <a:extLst>
              <a:ext uri="{FF2B5EF4-FFF2-40B4-BE49-F238E27FC236}">
                <a16:creationId xmlns:a16="http://schemas.microsoft.com/office/drawing/2014/main" id="{1C286729-B583-8F33-FB98-41A042EE2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6240" y="4889389"/>
            <a:ext cx="987882" cy="1265073"/>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Image 30" descr="Une image contenant personne, Visage humain, sourire, plein air&#10;&#10;Description générée automatiquement">
            <a:extLst>
              <a:ext uri="{FF2B5EF4-FFF2-40B4-BE49-F238E27FC236}">
                <a16:creationId xmlns:a16="http://schemas.microsoft.com/office/drawing/2014/main" id="{FA8B539A-A60C-C9BC-8DF8-8EC1515C3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2876" y="4889389"/>
            <a:ext cx="987882" cy="1248308"/>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Image 32" descr="Une image contenant personne, sourire, Visage humain, habits&#10;&#10;Description générée automatiquement">
            <a:extLst>
              <a:ext uri="{FF2B5EF4-FFF2-40B4-BE49-F238E27FC236}">
                <a16:creationId xmlns:a16="http://schemas.microsoft.com/office/drawing/2014/main" id="{20A7F9DA-AB9A-DB5C-3C81-EA1BD1B93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4947" y="4863800"/>
            <a:ext cx="852324" cy="1290662"/>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88573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D870-E68C-F59E-2899-C1C2D826DA0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15BE36F-5CF2-E238-A076-064DE24F3612}"/>
              </a:ext>
            </a:extLst>
          </p:cNvPr>
          <p:cNvSpPr>
            <a:spLocks noGrp="1"/>
          </p:cNvSpPr>
          <p:nvPr>
            <p:ph idx="1"/>
          </p:nvPr>
        </p:nvSpPr>
        <p:spPr>
          <a:xfrm>
            <a:off x="467544" y="548680"/>
            <a:ext cx="8229600" cy="480131"/>
          </a:xfrm>
          <a:noFill/>
        </p:spPr>
        <p:txBody>
          <a:bodyPr wrap="square" rtlCol="0">
            <a:spAutoFit/>
          </a:bodyPr>
          <a:lstStyle/>
          <a:p>
            <a:pPr marL="0" indent="0" algn="ctr">
              <a:buNone/>
            </a:pPr>
            <a:r>
              <a:rPr lang="fr-FR" sz="2800" b="1" dirty="0">
                <a:solidFill>
                  <a:schemeClr val="accent1">
                    <a:lumMod val="75000"/>
                  </a:schemeClr>
                </a:solidFill>
                <a:latin typeface="Cronos Pro" panose="020C0502030403020304" pitchFamily="34" charset="0"/>
              </a:rPr>
              <a:t>MEMBRES DU COMITÉ TECHNIQUE</a:t>
            </a:r>
          </a:p>
        </p:txBody>
      </p:sp>
      <p:sp>
        <p:nvSpPr>
          <p:cNvPr id="5" name="Espace réservé du numéro de diapositive 4">
            <a:extLst>
              <a:ext uri="{FF2B5EF4-FFF2-40B4-BE49-F238E27FC236}">
                <a16:creationId xmlns:a16="http://schemas.microsoft.com/office/drawing/2014/main" id="{FFECB8C9-8F5C-64A8-1268-459C835B6FF1}"/>
              </a:ext>
            </a:extLst>
          </p:cNvPr>
          <p:cNvSpPr>
            <a:spLocks noGrp="1"/>
          </p:cNvSpPr>
          <p:nvPr>
            <p:ph type="sldNum" sz="quarter" idx="12"/>
          </p:nvPr>
        </p:nvSpPr>
        <p:spPr/>
        <p:txBody>
          <a:bodyPr/>
          <a:lstStyle/>
          <a:p>
            <a:fld id="{85B8401B-210F-4EBB-BA13-C6493D7DC233}" type="slidenum">
              <a:rPr lang="fr-FR" smtClean="0"/>
              <a:t>5</a:t>
            </a:fld>
            <a:endParaRPr lang="fr-FR"/>
          </a:p>
        </p:txBody>
      </p:sp>
      <p:grpSp>
        <p:nvGrpSpPr>
          <p:cNvPr id="2" name="Groupe 1">
            <a:extLst>
              <a:ext uri="{FF2B5EF4-FFF2-40B4-BE49-F238E27FC236}">
                <a16:creationId xmlns:a16="http://schemas.microsoft.com/office/drawing/2014/main" id="{F404496A-0555-92D7-B92E-DDDD9B95A592}"/>
              </a:ext>
            </a:extLst>
          </p:cNvPr>
          <p:cNvGrpSpPr/>
          <p:nvPr/>
        </p:nvGrpSpPr>
        <p:grpSpPr>
          <a:xfrm>
            <a:off x="1906645" y="2286343"/>
            <a:ext cx="5330709" cy="2812476"/>
            <a:chOff x="1115616" y="1625993"/>
            <a:chExt cx="5330709" cy="2812476"/>
          </a:xfrm>
        </p:grpSpPr>
        <p:sp>
          <p:nvSpPr>
            <p:cNvPr id="4" name="Forme libre : forme 3">
              <a:extLst>
                <a:ext uri="{FF2B5EF4-FFF2-40B4-BE49-F238E27FC236}">
                  <a16:creationId xmlns:a16="http://schemas.microsoft.com/office/drawing/2014/main" id="{57E5E612-AD97-5297-E81A-8C4C3F0922F6}"/>
                </a:ext>
              </a:extLst>
            </p:cNvPr>
            <p:cNvSpPr/>
            <p:nvPr/>
          </p:nvSpPr>
          <p:spPr>
            <a:xfrm>
              <a:off x="3225211" y="1628800"/>
              <a:ext cx="1262863" cy="1542517"/>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724" tIns="236551" rIns="213724" bIns="236551" numCol="1" spcCol="1270" anchor="ctr" anchorCtr="0">
              <a:noAutofit/>
            </a:bodyPr>
            <a:lstStyle/>
            <a:p>
              <a:pPr marL="0" lvl="0" indent="0" algn="ctr" defTabSz="711200">
                <a:lnSpc>
                  <a:spcPct val="90000"/>
                </a:lnSpc>
                <a:spcBef>
                  <a:spcPct val="0"/>
                </a:spcBef>
                <a:spcAft>
                  <a:spcPct val="35000"/>
                </a:spcAft>
                <a:buNone/>
              </a:pPr>
              <a:r>
                <a:rPr lang="fr-FR" sz="1400" kern="1200" dirty="0">
                  <a:latin typeface="Cronos Pro" panose="020C0502030403020304" pitchFamily="34" charset="0"/>
                </a:rPr>
                <a:t>Angélique COTTY</a:t>
              </a:r>
            </a:p>
          </p:txBody>
        </p:sp>
        <p:sp>
          <p:nvSpPr>
            <p:cNvPr id="8" name="Rectangle 7">
              <a:extLst>
                <a:ext uri="{FF2B5EF4-FFF2-40B4-BE49-F238E27FC236}">
                  <a16:creationId xmlns:a16="http://schemas.microsoft.com/office/drawing/2014/main" id="{D6EC9FBE-D3B7-151E-B209-C2F0A90CCD60}"/>
                </a:ext>
              </a:extLst>
            </p:cNvPr>
            <p:cNvSpPr/>
            <p:nvPr/>
          </p:nvSpPr>
          <p:spPr>
            <a:xfrm>
              <a:off x="4494232" y="2183110"/>
              <a:ext cx="1517928"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1" name="Forme libre : forme 10">
              <a:extLst>
                <a:ext uri="{FF2B5EF4-FFF2-40B4-BE49-F238E27FC236}">
                  <a16:creationId xmlns:a16="http://schemas.microsoft.com/office/drawing/2014/main" id="{4DCC5BCC-0261-5DF5-421D-011A31F6D9CA}"/>
                </a:ext>
              </a:extLst>
            </p:cNvPr>
            <p:cNvSpPr/>
            <p:nvPr/>
          </p:nvSpPr>
          <p:spPr>
            <a:xfrm>
              <a:off x="1858228" y="1628800"/>
              <a:ext cx="1335342" cy="1539709"/>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75000"/>
              </a:schemeClr>
            </a:solidFill>
            <a:ln>
              <a:solidFill>
                <a:schemeClr val="accent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3600" kern="1200" dirty="0">
                  <a:latin typeface="Cronos Pro" panose="020C0502030403020304" pitchFamily="34" charset="0"/>
                </a:rPr>
                <a:t>GAF</a:t>
              </a:r>
            </a:p>
          </p:txBody>
        </p:sp>
        <p:sp>
          <p:nvSpPr>
            <p:cNvPr id="12" name="Forme libre : forme 11">
              <a:extLst>
                <a:ext uri="{FF2B5EF4-FFF2-40B4-BE49-F238E27FC236}">
                  <a16:creationId xmlns:a16="http://schemas.microsoft.com/office/drawing/2014/main" id="{397EC630-01B0-B47D-8703-540B88E0CF7B}"/>
                </a:ext>
              </a:extLst>
            </p:cNvPr>
            <p:cNvSpPr/>
            <p:nvPr/>
          </p:nvSpPr>
          <p:spPr>
            <a:xfrm>
              <a:off x="3884443" y="2876996"/>
              <a:ext cx="1270543" cy="1561473"/>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724" tIns="236551" rIns="213724" bIns="236551" numCol="1" spcCol="1270" anchor="ctr" anchorCtr="0">
              <a:noAutofit/>
            </a:bodyPr>
            <a:lstStyle/>
            <a:p>
              <a:pPr marL="0" lvl="0" indent="0" algn="ctr" defTabSz="711200">
                <a:lnSpc>
                  <a:spcPct val="90000"/>
                </a:lnSpc>
                <a:spcBef>
                  <a:spcPct val="0"/>
                </a:spcBef>
                <a:spcAft>
                  <a:spcPct val="35000"/>
                </a:spcAft>
                <a:buNone/>
              </a:pPr>
              <a:r>
                <a:rPr lang="fr-FR" sz="1400" kern="1200" dirty="0">
                  <a:latin typeface="Cronos Pro" panose="020C0502030403020304" pitchFamily="34" charset="0"/>
                </a:rPr>
                <a:t>Léa MÉTIVIER</a:t>
              </a:r>
            </a:p>
          </p:txBody>
        </p:sp>
        <p:sp>
          <p:nvSpPr>
            <p:cNvPr id="13" name="Rectangle 12">
              <a:extLst>
                <a:ext uri="{FF2B5EF4-FFF2-40B4-BE49-F238E27FC236}">
                  <a16:creationId xmlns:a16="http://schemas.microsoft.com/office/drawing/2014/main" id="{FEBD5018-CACE-D1D5-E72F-D2625E5B4E34}"/>
                </a:ext>
              </a:extLst>
            </p:cNvPr>
            <p:cNvSpPr/>
            <p:nvPr/>
          </p:nvSpPr>
          <p:spPr>
            <a:xfrm>
              <a:off x="1115616" y="3228618"/>
              <a:ext cx="1468963"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4" name="Forme libre : forme 13">
              <a:extLst>
                <a:ext uri="{FF2B5EF4-FFF2-40B4-BE49-F238E27FC236}">
                  <a16:creationId xmlns:a16="http://schemas.microsoft.com/office/drawing/2014/main" id="{9E3E2C83-3DBF-2287-FED4-F29FA544CB2F}"/>
                </a:ext>
              </a:extLst>
            </p:cNvPr>
            <p:cNvSpPr/>
            <p:nvPr/>
          </p:nvSpPr>
          <p:spPr>
            <a:xfrm>
              <a:off x="5183462" y="2851898"/>
              <a:ext cx="1262863" cy="1542516"/>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algn="ctr" defTabSz="1377950">
                <a:lnSpc>
                  <a:spcPct val="90000"/>
                </a:lnSpc>
                <a:spcBef>
                  <a:spcPct val="0"/>
                </a:spcBef>
                <a:spcAft>
                  <a:spcPct val="35000"/>
                </a:spcAft>
              </a:pPr>
              <a:r>
                <a:rPr lang="fr-FR" sz="1400" kern="1200" dirty="0">
                  <a:latin typeface="Cronos Pro" panose="020C0502030403020304" pitchFamily="34" charset="0"/>
                </a:rPr>
                <a:t>cooptée</a:t>
              </a:r>
            </a:p>
            <a:p>
              <a:pPr marL="0" lvl="0" indent="0" algn="ctr" defTabSz="1377950">
                <a:lnSpc>
                  <a:spcPct val="90000"/>
                </a:lnSpc>
                <a:spcBef>
                  <a:spcPct val="0"/>
                </a:spcBef>
                <a:spcAft>
                  <a:spcPct val="35000"/>
                </a:spcAft>
                <a:buNone/>
              </a:pPr>
              <a:r>
                <a:rPr lang="fr-FR" sz="1400" kern="1200" dirty="0">
                  <a:latin typeface="Cronos Pro" panose="020C0502030403020304" pitchFamily="34" charset="0"/>
                </a:rPr>
                <a:t>Orlane</a:t>
              </a:r>
            </a:p>
            <a:p>
              <a:pPr marL="0" lvl="0" indent="0" algn="ctr" defTabSz="1377950">
                <a:lnSpc>
                  <a:spcPct val="90000"/>
                </a:lnSpc>
                <a:spcBef>
                  <a:spcPct val="0"/>
                </a:spcBef>
                <a:spcAft>
                  <a:spcPct val="35000"/>
                </a:spcAft>
                <a:buNone/>
              </a:pPr>
              <a:r>
                <a:rPr lang="fr-FR" sz="1400" dirty="0">
                  <a:latin typeface="Cronos Pro" panose="020C0502030403020304" pitchFamily="34" charset="0"/>
                </a:rPr>
                <a:t>DANIEL </a:t>
              </a:r>
            </a:p>
          </p:txBody>
        </p:sp>
        <p:sp>
          <p:nvSpPr>
            <p:cNvPr id="17" name="Forme libre : forme 16">
              <a:extLst>
                <a:ext uri="{FF2B5EF4-FFF2-40B4-BE49-F238E27FC236}">
                  <a16:creationId xmlns:a16="http://schemas.microsoft.com/office/drawing/2014/main" id="{AC206B49-4A1D-0E3E-89A4-143B725D7038}"/>
                </a:ext>
              </a:extLst>
            </p:cNvPr>
            <p:cNvSpPr/>
            <p:nvPr/>
          </p:nvSpPr>
          <p:spPr>
            <a:xfrm>
              <a:off x="2574591" y="2860315"/>
              <a:ext cx="1280531" cy="1539708"/>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1400" kern="1200" dirty="0">
                  <a:latin typeface="Cronos Pro" panose="020C0502030403020304" pitchFamily="34" charset="0"/>
                </a:rPr>
                <a:t>Anaëlle MARTIN</a:t>
              </a:r>
              <a:endParaRPr lang="fr-FR" sz="1300" kern="1200" dirty="0">
                <a:latin typeface="Cronos Pro" panose="020C0502030403020304" pitchFamily="34" charset="0"/>
              </a:endParaRPr>
            </a:p>
          </p:txBody>
        </p:sp>
        <p:sp>
          <p:nvSpPr>
            <p:cNvPr id="20" name="Forme libre : forme 19">
              <a:extLst>
                <a:ext uri="{FF2B5EF4-FFF2-40B4-BE49-F238E27FC236}">
                  <a16:creationId xmlns:a16="http://schemas.microsoft.com/office/drawing/2014/main" id="{2FB5045E-F514-E09C-FFDD-E376FCA18105}"/>
                </a:ext>
              </a:extLst>
            </p:cNvPr>
            <p:cNvSpPr/>
            <p:nvPr/>
          </p:nvSpPr>
          <p:spPr>
            <a:xfrm>
              <a:off x="4510862" y="1625993"/>
              <a:ext cx="1262863" cy="1542516"/>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1400" dirty="0">
                  <a:latin typeface="Cronos Pro" panose="020C0502030403020304" pitchFamily="34" charset="0"/>
                </a:rPr>
                <a:t>Camille LEMETEYER</a:t>
              </a:r>
            </a:p>
          </p:txBody>
        </p:sp>
      </p:grpSp>
      <p:pic>
        <p:nvPicPr>
          <p:cNvPr id="10" name="Picture 11" descr="LOIRE_ATLANTIQUE_INSTITUTIONNEL_VERTICAL">
            <a:extLst>
              <a:ext uri="{FF2B5EF4-FFF2-40B4-BE49-F238E27FC236}">
                <a16:creationId xmlns:a16="http://schemas.microsoft.com/office/drawing/2014/main" id="{CE5D21DE-6BD4-4DE9-D8B9-C57BB4EF29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Visage humain, personne, sourire, habits&#10;&#10;Description générée automatiquement">
            <a:extLst>
              <a:ext uri="{FF2B5EF4-FFF2-40B4-BE49-F238E27FC236}">
                <a16:creationId xmlns:a16="http://schemas.microsoft.com/office/drawing/2014/main" id="{222E8048-B321-7BB0-62B1-1731B7498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535" y="1279790"/>
            <a:ext cx="804962" cy="1179099"/>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 14" descr="Une image contenant Visage humain, personne, mur, habits&#10;&#10;Description générée automatiquement">
            <a:extLst>
              <a:ext uri="{FF2B5EF4-FFF2-40B4-BE49-F238E27FC236}">
                <a16:creationId xmlns:a16="http://schemas.microsoft.com/office/drawing/2014/main" id="{A6BFC548-016D-8A33-170D-944199447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46" y="1279790"/>
            <a:ext cx="888655" cy="1198545"/>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 17" descr="Une image contenant Visage humain, personne, sourcil, portrait&#10;&#10;Description générée automatiquement">
            <a:extLst>
              <a:ext uri="{FF2B5EF4-FFF2-40B4-BE49-F238E27FC236}">
                <a16:creationId xmlns:a16="http://schemas.microsoft.com/office/drawing/2014/main" id="{437829F8-942B-3FA0-ECAF-83C7CAA21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759" y="4952547"/>
            <a:ext cx="869523" cy="1154409"/>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Image 20" descr="Une image contenant personne, Visage humain, sourcil, Front&#10;&#10;Description générée automatiquement">
            <a:extLst>
              <a:ext uri="{FF2B5EF4-FFF2-40B4-BE49-F238E27FC236}">
                <a16:creationId xmlns:a16="http://schemas.microsoft.com/office/drawing/2014/main" id="{553CAA9E-2AE3-6C2F-5EA0-4AFF2BF72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169" y="4921356"/>
            <a:ext cx="959574" cy="1220832"/>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Forme libre : forme 24">
            <a:extLst>
              <a:ext uri="{FF2B5EF4-FFF2-40B4-BE49-F238E27FC236}">
                <a16:creationId xmlns:a16="http://schemas.microsoft.com/office/drawing/2014/main" id="{F0B47594-617B-F93B-ABA1-F3F0E55C52AB}"/>
              </a:ext>
            </a:extLst>
          </p:cNvPr>
          <p:cNvSpPr/>
          <p:nvPr/>
        </p:nvSpPr>
        <p:spPr>
          <a:xfrm>
            <a:off x="6593230" y="2276077"/>
            <a:ext cx="1280531" cy="1539708"/>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1400" kern="1200" dirty="0">
                <a:latin typeface="Cronos Pro" panose="020C0502030403020304" pitchFamily="34" charset="0"/>
              </a:rPr>
              <a:t>Flora VIOLLEAU</a:t>
            </a:r>
            <a:endParaRPr lang="fr-FR" sz="1300" kern="1200" dirty="0">
              <a:latin typeface="Cronos Pro" panose="020C0502030403020304" pitchFamily="34" charset="0"/>
            </a:endParaRPr>
          </a:p>
        </p:txBody>
      </p:sp>
      <p:pic>
        <p:nvPicPr>
          <p:cNvPr id="42" name="Image 41" descr="Une image contenant Visage humain, personne, sourcil, cil&#10;&#10;Description générée automatiquement">
            <a:extLst>
              <a:ext uri="{FF2B5EF4-FFF2-40B4-BE49-F238E27FC236}">
                <a16:creationId xmlns:a16="http://schemas.microsoft.com/office/drawing/2014/main" id="{BC51F954-7F1F-D3D2-D553-01658B3C4F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376" y="1294250"/>
            <a:ext cx="918576" cy="1184085"/>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 8" descr="Une image contenant Visage humain, personne, sourire, collier&#10;&#10;Description générée automatiquement">
            <a:extLst>
              <a:ext uri="{FF2B5EF4-FFF2-40B4-BE49-F238E27FC236}">
                <a16:creationId xmlns:a16="http://schemas.microsoft.com/office/drawing/2014/main" id="{D0857C64-D712-082D-F5F6-2BCD94A318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9692" y="4944756"/>
            <a:ext cx="855194" cy="1163835"/>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0599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93574-1BC1-DEF7-A2E9-5699F52750C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F04601-24E9-C291-5E93-005140BEFC9D}"/>
              </a:ext>
            </a:extLst>
          </p:cNvPr>
          <p:cNvSpPr>
            <a:spLocks noGrp="1"/>
          </p:cNvSpPr>
          <p:nvPr>
            <p:ph idx="1"/>
          </p:nvPr>
        </p:nvSpPr>
        <p:spPr>
          <a:xfrm>
            <a:off x="467544" y="548680"/>
            <a:ext cx="8229600" cy="480131"/>
          </a:xfrm>
          <a:noFill/>
        </p:spPr>
        <p:txBody>
          <a:bodyPr wrap="square" rtlCol="0">
            <a:spAutoFit/>
          </a:bodyPr>
          <a:lstStyle/>
          <a:p>
            <a:pPr marL="0" indent="0" algn="ctr">
              <a:buNone/>
            </a:pPr>
            <a:r>
              <a:rPr lang="fr-FR" sz="2800" b="1" dirty="0">
                <a:solidFill>
                  <a:schemeClr val="accent1">
                    <a:lumMod val="75000"/>
                  </a:schemeClr>
                </a:solidFill>
                <a:latin typeface="Cronos Pro" panose="020C0502030403020304" pitchFamily="34" charset="0"/>
              </a:rPr>
              <a:t>MEMBRES DU COMITÉ TECHNIQUE</a:t>
            </a:r>
          </a:p>
        </p:txBody>
      </p:sp>
      <p:sp>
        <p:nvSpPr>
          <p:cNvPr id="5" name="Espace réservé du numéro de diapositive 4">
            <a:extLst>
              <a:ext uri="{FF2B5EF4-FFF2-40B4-BE49-F238E27FC236}">
                <a16:creationId xmlns:a16="http://schemas.microsoft.com/office/drawing/2014/main" id="{6CFE0583-A767-1847-ED4D-470CEAB1A808}"/>
              </a:ext>
            </a:extLst>
          </p:cNvPr>
          <p:cNvSpPr>
            <a:spLocks noGrp="1"/>
          </p:cNvSpPr>
          <p:nvPr>
            <p:ph type="sldNum" sz="quarter" idx="12"/>
          </p:nvPr>
        </p:nvSpPr>
        <p:spPr/>
        <p:txBody>
          <a:bodyPr/>
          <a:lstStyle/>
          <a:p>
            <a:fld id="{85B8401B-210F-4EBB-BA13-C6493D7DC233}" type="slidenum">
              <a:rPr lang="fr-FR" smtClean="0"/>
              <a:t>6</a:t>
            </a:fld>
            <a:endParaRPr lang="fr-FR"/>
          </a:p>
        </p:txBody>
      </p:sp>
      <p:sp>
        <p:nvSpPr>
          <p:cNvPr id="4" name="Forme libre : forme 3">
            <a:extLst>
              <a:ext uri="{FF2B5EF4-FFF2-40B4-BE49-F238E27FC236}">
                <a16:creationId xmlns:a16="http://schemas.microsoft.com/office/drawing/2014/main" id="{8E3BDD17-5B2A-55A9-E6F2-5AD052AAAC7E}"/>
              </a:ext>
            </a:extLst>
          </p:cNvPr>
          <p:cNvSpPr/>
          <p:nvPr/>
        </p:nvSpPr>
        <p:spPr>
          <a:xfrm>
            <a:off x="420797" y="3515991"/>
            <a:ext cx="1262863" cy="1542517"/>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724" tIns="236551" rIns="213724" bIns="236551" numCol="1" spcCol="1270" anchor="ctr" anchorCtr="0">
            <a:noAutofit/>
          </a:bodyPr>
          <a:lstStyle/>
          <a:p>
            <a:pPr marL="0" lvl="0" indent="0" algn="ctr" defTabSz="711200">
              <a:lnSpc>
                <a:spcPct val="90000"/>
              </a:lnSpc>
              <a:spcBef>
                <a:spcPct val="0"/>
              </a:spcBef>
              <a:spcAft>
                <a:spcPct val="35000"/>
              </a:spcAft>
              <a:buNone/>
            </a:pPr>
            <a:r>
              <a:rPr lang="fr-FR" sz="1400" kern="1200" dirty="0">
                <a:latin typeface="Cronos Pro" panose="020C0502030403020304" pitchFamily="34" charset="0"/>
              </a:rPr>
              <a:t>Guillaume </a:t>
            </a:r>
            <a:r>
              <a:rPr lang="fr-FR" sz="1400" dirty="0">
                <a:latin typeface="Cronos Pro" panose="020C0502030403020304" pitchFamily="34" charset="0"/>
              </a:rPr>
              <a:t>GALLAIS</a:t>
            </a:r>
            <a:endParaRPr lang="fr-FR" sz="1400" kern="1200" dirty="0">
              <a:latin typeface="Cronos Pro" panose="020C0502030403020304" pitchFamily="34" charset="0"/>
            </a:endParaRPr>
          </a:p>
        </p:txBody>
      </p:sp>
      <p:sp>
        <p:nvSpPr>
          <p:cNvPr id="8" name="Rectangle 7">
            <a:extLst>
              <a:ext uri="{FF2B5EF4-FFF2-40B4-BE49-F238E27FC236}">
                <a16:creationId xmlns:a16="http://schemas.microsoft.com/office/drawing/2014/main" id="{A8BA735A-838C-55D2-2BD7-9E5E85CB7FE0}"/>
              </a:ext>
            </a:extLst>
          </p:cNvPr>
          <p:cNvSpPr/>
          <p:nvPr/>
        </p:nvSpPr>
        <p:spPr>
          <a:xfrm>
            <a:off x="3610981" y="2843460"/>
            <a:ext cx="1517928"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1" name="Forme libre : forme 10">
            <a:extLst>
              <a:ext uri="{FF2B5EF4-FFF2-40B4-BE49-F238E27FC236}">
                <a16:creationId xmlns:a16="http://schemas.microsoft.com/office/drawing/2014/main" id="{9DC1F3B3-4347-695A-5555-70A6B6B877EE}"/>
              </a:ext>
            </a:extLst>
          </p:cNvPr>
          <p:cNvSpPr/>
          <p:nvPr/>
        </p:nvSpPr>
        <p:spPr>
          <a:xfrm>
            <a:off x="1007561" y="2298232"/>
            <a:ext cx="1335342" cy="1539709"/>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75000"/>
            </a:schemeClr>
          </a:solidFill>
          <a:ln>
            <a:solidFill>
              <a:schemeClr val="accent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3600" kern="1200" dirty="0">
                <a:latin typeface="Cronos Pro" panose="020C0502030403020304" pitchFamily="34" charset="0"/>
              </a:rPr>
              <a:t>GAM</a:t>
            </a:r>
          </a:p>
        </p:txBody>
      </p:sp>
      <p:sp>
        <p:nvSpPr>
          <p:cNvPr id="13" name="Rectangle 12">
            <a:extLst>
              <a:ext uri="{FF2B5EF4-FFF2-40B4-BE49-F238E27FC236}">
                <a16:creationId xmlns:a16="http://schemas.microsoft.com/office/drawing/2014/main" id="{1296ECFE-46D4-2244-B1C6-57A7A91BF488}"/>
              </a:ext>
            </a:extLst>
          </p:cNvPr>
          <p:cNvSpPr/>
          <p:nvPr/>
        </p:nvSpPr>
        <p:spPr>
          <a:xfrm>
            <a:off x="232365" y="3888968"/>
            <a:ext cx="1468963"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7" name="Forme libre : forme 16">
            <a:extLst>
              <a:ext uri="{FF2B5EF4-FFF2-40B4-BE49-F238E27FC236}">
                <a16:creationId xmlns:a16="http://schemas.microsoft.com/office/drawing/2014/main" id="{9CDEBBB9-80E5-6E98-A8BF-D1C98A8B362C}"/>
              </a:ext>
            </a:extLst>
          </p:cNvPr>
          <p:cNvSpPr/>
          <p:nvPr/>
        </p:nvSpPr>
        <p:spPr>
          <a:xfrm>
            <a:off x="1691340" y="3520665"/>
            <a:ext cx="1280531" cy="1539708"/>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1400" kern="1200" dirty="0">
                <a:latin typeface="Cronos Pro" panose="020C0502030403020304" pitchFamily="34" charset="0"/>
              </a:rPr>
              <a:t>Benjamin EVAIN</a:t>
            </a:r>
            <a:endParaRPr lang="fr-FR" sz="1300" kern="1200" dirty="0">
              <a:latin typeface="Cronos Pro" panose="020C0502030403020304" pitchFamily="34" charset="0"/>
            </a:endParaRPr>
          </a:p>
        </p:txBody>
      </p:sp>
      <p:pic>
        <p:nvPicPr>
          <p:cNvPr id="10" name="Picture 11" descr="LOIRE_ATLANTIQUE_INSTITUTIONNEL_VERTICAL">
            <a:extLst>
              <a:ext uri="{FF2B5EF4-FFF2-40B4-BE49-F238E27FC236}">
                <a16:creationId xmlns:a16="http://schemas.microsoft.com/office/drawing/2014/main" id="{4BD3581E-6CEE-BCA4-E4C6-5EE239069D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
        <p:nvSpPr>
          <p:cNvPr id="9" name="Forme libre : forme 8">
            <a:extLst>
              <a:ext uri="{FF2B5EF4-FFF2-40B4-BE49-F238E27FC236}">
                <a16:creationId xmlns:a16="http://schemas.microsoft.com/office/drawing/2014/main" id="{D546AFD7-8461-4D4E-D4FB-FC98B02A10B1}"/>
              </a:ext>
            </a:extLst>
          </p:cNvPr>
          <p:cNvSpPr/>
          <p:nvPr/>
        </p:nvSpPr>
        <p:spPr>
          <a:xfrm>
            <a:off x="4063296" y="3571030"/>
            <a:ext cx="1262863" cy="1542517"/>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724" tIns="236551" rIns="213724" bIns="236551" numCol="1" spcCol="1270" anchor="ctr" anchorCtr="0">
            <a:noAutofit/>
          </a:bodyPr>
          <a:lstStyle/>
          <a:p>
            <a:pPr marL="0" lvl="0" indent="0" algn="ctr" defTabSz="711200">
              <a:lnSpc>
                <a:spcPct val="90000"/>
              </a:lnSpc>
              <a:spcBef>
                <a:spcPct val="0"/>
              </a:spcBef>
              <a:spcAft>
                <a:spcPct val="35000"/>
              </a:spcAft>
              <a:buNone/>
            </a:pPr>
            <a:r>
              <a:rPr lang="fr-FR" sz="1400" kern="1200" dirty="0">
                <a:latin typeface="Cronos Pro" panose="020C0502030403020304" pitchFamily="34" charset="0"/>
              </a:rPr>
              <a:t>Patricia CARIOU</a:t>
            </a:r>
          </a:p>
        </p:txBody>
      </p:sp>
      <p:sp>
        <p:nvSpPr>
          <p:cNvPr id="16" name="Rectangle 15">
            <a:extLst>
              <a:ext uri="{FF2B5EF4-FFF2-40B4-BE49-F238E27FC236}">
                <a16:creationId xmlns:a16="http://schemas.microsoft.com/office/drawing/2014/main" id="{09D523C4-05CC-312E-9982-FF7621A3471F}"/>
              </a:ext>
            </a:extLst>
          </p:cNvPr>
          <p:cNvSpPr/>
          <p:nvPr/>
        </p:nvSpPr>
        <p:spPr>
          <a:xfrm>
            <a:off x="6563257" y="2805014"/>
            <a:ext cx="1517928"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9" name="Forme libre : forme 18">
            <a:extLst>
              <a:ext uri="{FF2B5EF4-FFF2-40B4-BE49-F238E27FC236}">
                <a16:creationId xmlns:a16="http://schemas.microsoft.com/office/drawing/2014/main" id="{291AA0B7-F6F2-9346-E864-DB06EAE9854A}"/>
              </a:ext>
            </a:extLst>
          </p:cNvPr>
          <p:cNvSpPr/>
          <p:nvPr/>
        </p:nvSpPr>
        <p:spPr>
          <a:xfrm>
            <a:off x="3375845" y="2298232"/>
            <a:ext cx="1335342" cy="1590736"/>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75000"/>
            </a:schemeClr>
          </a:solidFill>
          <a:ln>
            <a:solidFill>
              <a:schemeClr val="accent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3600" kern="1200" dirty="0">
                <a:latin typeface="Cronos Pro" panose="020C0502030403020304" pitchFamily="34" charset="0"/>
              </a:rPr>
              <a:t>GPT</a:t>
            </a:r>
          </a:p>
        </p:txBody>
      </p:sp>
      <p:sp>
        <p:nvSpPr>
          <p:cNvPr id="23" name="Rectangle 22">
            <a:extLst>
              <a:ext uri="{FF2B5EF4-FFF2-40B4-BE49-F238E27FC236}">
                <a16:creationId xmlns:a16="http://schemas.microsoft.com/office/drawing/2014/main" id="{97B61416-B419-7CF1-748C-446DBC1A95B7}"/>
              </a:ext>
            </a:extLst>
          </p:cNvPr>
          <p:cNvSpPr/>
          <p:nvPr/>
        </p:nvSpPr>
        <p:spPr>
          <a:xfrm>
            <a:off x="3184641" y="3850522"/>
            <a:ext cx="1468963"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24" name="Forme libre : forme 23">
            <a:extLst>
              <a:ext uri="{FF2B5EF4-FFF2-40B4-BE49-F238E27FC236}">
                <a16:creationId xmlns:a16="http://schemas.microsoft.com/office/drawing/2014/main" id="{87C083E5-B380-C2CA-A553-74671D9E6C93}"/>
              </a:ext>
            </a:extLst>
          </p:cNvPr>
          <p:cNvSpPr/>
          <p:nvPr/>
        </p:nvSpPr>
        <p:spPr>
          <a:xfrm>
            <a:off x="6612361" y="3515992"/>
            <a:ext cx="1262863" cy="1542516"/>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algn="ctr" defTabSz="1377950">
              <a:lnSpc>
                <a:spcPct val="90000"/>
              </a:lnSpc>
              <a:spcBef>
                <a:spcPct val="0"/>
              </a:spcBef>
              <a:spcAft>
                <a:spcPct val="35000"/>
              </a:spcAft>
            </a:pPr>
            <a:r>
              <a:rPr lang="fr-FR" sz="1400" kern="1200" dirty="0">
                <a:latin typeface="Cronos Pro" panose="020C0502030403020304" pitchFamily="34" charset="0"/>
              </a:rPr>
              <a:t>Hélène MENARD</a:t>
            </a:r>
            <a:endParaRPr lang="fr-FR" sz="1400" dirty="0">
              <a:latin typeface="Cronos Pro" panose="020C0502030403020304" pitchFamily="34" charset="0"/>
            </a:endParaRPr>
          </a:p>
        </p:txBody>
      </p:sp>
      <p:sp>
        <p:nvSpPr>
          <p:cNvPr id="36" name="Forme libre : forme 35">
            <a:extLst>
              <a:ext uri="{FF2B5EF4-FFF2-40B4-BE49-F238E27FC236}">
                <a16:creationId xmlns:a16="http://schemas.microsoft.com/office/drawing/2014/main" id="{7CEF7F7C-9C13-C2CD-7BDE-D08787ACE438}"/>
              </a:ext>
            </a:extLst>
          </p:cNvPr>
          <p:cNvSpPr/>
          <p:nvPr/>
        </p:nvSpPr>
        <p:spPr>
          <a:xfrm>
            <a:off x="5911117" y="2298232"/>
            <a:ext cx="1335342" cy="1539709"/>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75000"/>
            </a:schemeClr>
          </a:solidFill>
          <a:ln>
            <a:solidFill>
              <a:schemeClr val="accent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64" tIns="175591" rIns="152764" bIns="175591" numCol="1" spcCol="1270" anchor="ctr" anchorCtr="0">
            <a:noAutofit/>
          </a:bodyPr>
          <a:lstStyle/>
          <a:p>
            <a:pPr marL="0" lvl="0" indent="0" algn="ctr" defTabSz="1600200">
              <a:lnSpc>
                <a:spcPct val="90000"/>
              </a:lnSpc>
              <a:spcBef>
                <a:spcPct val="0"/>
              </a:spcBef>
              <a:spcAft>
                <a:spcPct val="35000"/>
              </a:spcAft>
              <a:buNone/>
            </a:pPr>
            <a:r>
              <a:rPr lang="fr-FR" sz="3600" kern="1200" dirty="0" err="1">
                <a:latin typeface="Cronos Pro" panose="020C0502030403020304" pitchFamily="34" charset="0"/>
              </a:rPr>
              <a:t>TeamGym</a:t>
            </a:r>
            <a:endParaRPr lang="fr-FR" sz="3600" kern="1200" dirty="0">
              <a:latin typeface="Cronos Pro" panose="020C0502030403020304" pitchFamily="34" charset="0"/>
            </a:endParaRPr>
          </a:p>
        </p:txBody>
      </p:sp>
      <p:pic>
        <p:nvPicPr>
          <p:cNvPr id="38" name="Image 37" descr="Une image contenant Visage humain, personne, Barbe humaine, mur&#10;&#10;Description générée automatiquement">
            <a:extLst>
              <a:ext uri="{FF2B5EF4-FFF2-40B4-BE49-F238E27FC236}">
                <a16:creationId xmlns:a16="http://schemas.microsoft.com/office/drawing/2014/main" id="{72DA816B-A531-F689-9255-02447D194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13" y="4875165"/>
            <a:ext cx="878804" cy="1252939"/>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Image 39" descr="Une image contenant Visage humain, personne, sourcil, Menton&#10;&#10;Description générée automatiquement">
            <a:extLst>
              <a:ext uri="{FF2B5EF4-FFF2-40B4-BE49-F238E27FC236}">
                <a16:creationId xmlns:a16="http://schemas.microsoft.com/office/drawing/2014/main" id="{D9C54424-1A61-0CC3-9A71-13FBBBA2A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3743" y="4837247"/>
            <a:ext cx="912939" cy="1290857"/>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Image 43" descr="Une image contenant Visage humain, personne, sourire, sourcil&#10;&#10;Description générée automatiquement">
            <a:extLst>
              <a:ext uri="{FF2B5EF4-FFF2-40B4-BE49-F238E27FC236}">
                <a16:creationId xmlns:a16="http://schemas.microsoft.com/office/drawing/2014/main" id="{40B966DF-49FF-0D3B-4230-5A1BED029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9245" y="4890632"/>
            <a:ext cx="894642" cy="1252939"/>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Image 47" descr="Une image contenant personne, Visage humain, ciel, sourire&#10;&#10;Description générée automatiquement">
            <a:extLst>
              <a:ext uri="{FF2B5EF4-FFF2-40B4-BE49-F238E27FC236}">
                <a16:creationId xmlns:a16="http://schemas.microsoft.com/office/drawing/2014/main" id="{C7431DC9-295A-E893-AB08-643301E41B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134" y="4871789"/>
            <a:ext cx="855666" cy="1252939"/>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94497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532" y="892170"/>
            <a:ext cx="8424936" cy="1077218"/>
          </a:xfrm>
          <a:prstGeom prst="rect">
            <a:avLst/>
          </a:prstGeom>
        </p:spPr>
        <p:txBody>
          <a:bodyPr wrap="square">
            <a:spAutoFit/>
          </a:bodyPr>
          <a:lstStyle/>
          <a:p>
            <a:pPr algn="ctr"/>
            <a:r>
              <a:rPr lang="fr-FR" sz="2800" b="1" dirty="0">
                <a:solidFill>
                  <a:schemeClr val="accent1">
                    <a:lumMod val="75000"/>
                  </a:schemeClr>
                </a:solidFill>
                <a:latin typeface="Cronos Pro" panose="020C0502030403020304" pitchFamily="34" charset="0"/>
              </a:rPr>
              <a:t>LES S.A.L.T.O.</a:t>
            </a:r>
          </a:p>
          <a:p>
            <a:pPr algn="ctr"/>
            <a:r>
              <a:rPr lang="fr-FR" sz="2400" b="1" dirty="0">
                <a:solidFill>
                  <a:schemeClr val="accent1">
                    <a:lumMod val="75000"/>
                  </a:schemeClr>
                </a:solidFill>
                <a:latin typeface="Cronos Pro" panose="020C0502030403020304" pitchFamily="34" charset="0"/>
              </a:rPr>
              <a:t>Soutien Administratif Logistique et Technique Occasionnel</a:t>
            </a:r>
            <a:endParaRPr lang="fr-FR" dirty="0">
              <a:solidFill>
                <a:schemeClr val="accent1">
                  <a:lumMod val="75000"/>
                </a:schemeClr>
              </a:solidFill>
              <a:latin typeface="Cronos Pro" panose="020C0502030403020304" pitchFamily="34" charset="0"/>
            </a:endParaRPr>
          </a:p>
          <a:p>
            <a:pPr algn="ctr"/>
            <a:r>
              <a:rPr lang="fr-FR" sz="1200" dirty="0"/>
              <a:t>Il s’agit d’une personne qui se propose d’aider le Comité Départemental de façon ponctuelle. </a:t>
            </a:r>
          </a:p>
        </p:txBody>
      </p:sp>
      <p:sp>
        <p:nvSpPr>
          <p:cNvPr id="6" name="Espace réservé du numéro de diapositive 5"/>
          <p:cNvSpPr>
            <a:spLocks noGrp="1"/>
          </p:cNvSpPr>
          <p:nvPr>
            <p:ph type="sldNum" sz="quarter" idx="12"/>
          </p:nvPr>
        </p:nvSpPr>
        <p:spPr/>
        <p:txBody>
          <a:bodyPr/>
          <a:lstStyle/>
          <a:p>
            <a:fld id="{85B8401B-210F-4EBB-BA13-C6493D7DC233}" type="slidenum">
              <a:rPr lang="fr-FR" smtClean="0"/>
              <a:t>7</a:t>
            </a:fld>
            <a:endParaRPr lang="fr-FR"/>
          </a:p>
        </p:txBody>
      </p:sp>
      <p:pic>
        <p:nvPicPr>
          <p:cNvPr id="7" name="Picture 11" descr="LOIRE_ATLANTIQUE_INSTITUTIONNEL_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sp>
        <p:nvSpPr>
          <p:cNvPr id="3" name="Forme libre : forme 2">
            <a:extLst>
              <a:ext uri="{FF2B5EF4-FFF2-40B4-BE49-F238E27FC236}">
                <a16:creationId xmlns:a16="http://schemas.microsoft.com/office/drawing/2014/main" id="{ED05E840-997C-5532-A73E-B048FD912F47}"/>
              </a:ext>
            </a:extLst>
          </p:cNvPr>
          <p:cNvSpPr/>
          <p:nvPr/>
        </p:nvSpPr>
        <p:spPr>
          <a:xfrm>
            <a:off x="2285012" y="2549968"/>
            <a:ext cx="1262863" cy="1542517"/>
          </a:xfrm>
          <a:custGeom>
            <a:avLst/>
            <a:gdLst>
              <a:gd name="connsiteX0" fmla="*/ 0 w 1126785"/>
              <a:gd name="connsiteY0" fmla="*/ 490152 h 980303"/>
              <a:gd name="connsiteX1" fmla="*/ 245076 w 1126785"/>
              <a:gd name="connsiteY1" fmla="*/ 0 h 980303"/>
              <a:gd name="connsiteX2" fmla="*/ 881709 w 1126785"/>
              <a:gd name="connsiteY2" fmla="*/ 0 h 980303"/>
              <a:gd name="connsiteX3" fmla="*/ 1126785 w 1126785"/>
              <a:gd name="connsiteY3" fmla="*/ 490152 h 980303"/>
              <a:gd name="connsiteX4" fmla="*/ 881709 w 1126785"/>
              <a:gd name="connsiteY4" fmla="*/ 980303 h 980303"/>
              <a:gd name="connsiteX5" fmla="*/ 245076 w 1126785"/>
              <a:gd name="connsiteY5" fmla="*/ 980303 h 980303"/>
              <a:gd name="connsiteX6" fmla="*/ 0 w 1126785"/>
              <a:gd name="connsiteY6" fmla="*/ 490152 h 9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785" h="980303">
                <a:moveTo>
                  <a:pt x="563392" y="0"/>
                </a:moveTo>
                <a:lnTo>
                  <a:pt x="1126785" y="213216"/>
                </a:lnTo>
                <a:lnTo>
                  <a:pt x="1126785" y="767087"/>
                </a:lnTo>
                <a:lnTo>
                  <a:pt x="563392" y="980303"/>
                </a:lnTo>
                <a:lnTo>
                  <a:pt x="0" y="767087"/>
                </a:lnTo>
                <a:lnTo>
                  <a:pt x="0" y="213216"/>
                </a:lnTo>
                <a:lnTo>
                  <a:pt x="563392"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724" tIns="236551" rIns="213724" bIns="236551" numCol="1" spcCol="1270" anchor="ctr" anchorCtr="0">
            <a:noAutofit/>
          </a:bodyPr>
          <a:lstStyle/>
          <a:p>
            <a:pPr marL="0" lvl="0" indent="0" algn="ctr" defTabSz="711200">
              <a:lnSpc>
                <a:spcPct val="90000"/>
              </a:lnSpc>
              <a:spcBef>
                <a:spcPct val="0"/>
              </a:spcBef>
              <a:spcAft>
                <a:spcPct val="35000"/>
              </a:spcAft>
              <a:buNone/>
            </a:pPr>
            <a:r>
              <a:rPr lang="fr-FR" sz="1400" kern="1200" dirty="0">
                <a:latin typeface="Cronos Pro" panose="020C0502030403020304" pitchFamily="34" charset="0"/>
              </a:rPr>
              <a:t>Loïc GUIGNARD</a:t>
            </a:r>
          </a:p>
        </p:txBody>
      </p:sp>
      <p:sp>
        <p:nvSpPr>
          <p:cNvPr id="8" name="Rectangle 7">
            <a:extLst>
              <a:ext uri="{FF2B5EF4-FFF2-40B4-BE49-F238E27FC236}">
                <a16:creationId xmlns:a16="http://schemas.microsoft.com/office/drawing/2014/main" id="{9ACDFEE6-9912-B4E1-A314-835820993517}"/>
              </a:ext>
            </a:extLst>
          </p:cNvPr>
          <p:cNvSpPr/>
          <p:nvPr/>
        </p:nvSpPr>
        <p:spPr>
          <a:xfrm>
            <a:off x="5285261" y="3353436"/>
            <a:ext cx="1517928"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1" name="Rectangle 10">
            <a:extLst>
              <a:ext uri="{FF2B5EF4-FFF2-40B4-BE49-F238E27FC236}">
                <a16:creationId xmlns:a16="http://schemas.microsoft.com/office/drawing/2014/main" id="{8B1A914B-C089-A13B-2911-F90690A3CC80}"/>
              </a:ext>
            </a:extLst>
          </p:cNvPr>
          <p:cNvSpPr/>
          <p:nvPr/>
        </p:nvSpPr>
        <p:spPr>
          <a:xfrm>
            <a:off x="1906645" y="4398944"/>
            <a:ext cx="1468963" cy="7390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pic>
        <p:nvPicPr>
          <p:cNvPr id="16" name="Image 15" descr="Une image contenant Visage humain, arbre, personne, plein air&#10;&#10;Description générée automatiquement">
            <a:extLst>
              <a:ext uri="{FF2B5EF4-FFF2-40B4-BE49-F238E27FC236}">
                <a16:creationId xmlns:a16="http://schemas.microsoft.com/office/drawing/2014/main" id="{355AC0C2-C24F-350A-8D52-84BA26FB8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543" y="4101036"/>
            <a:ext cx="1009799" cy="1334863"/>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1764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13943"/>
            <a:ext cx="8229600" cy="634082"/>
          </a:xfrm>
        </p:spPr>
        <p:txBody>
          <a:bodyPr>
            <a:normAutofit fontScale="90000"/>
          </a:bodyPr>
          <a:lstStyle/>
          <a:p>
            <a:pPr algn="ctr"/>
            <a:br>
              <a:rPr lang="fr-FR" sz="4000" b="1" dirty="0">
                <a:solidFill>
                  <a:srgbClr val="002060"/>
                </a:solidFill>
                <a:latin typeface="+mn-lt"/>
                <a:ea typeface="+mn-ea"/>
                <a:cs typeface="+mn-cs"/>
              </a:rPr>
            </a:br>
            <a:r>
              <a:rPr lang="fr-FR" sz="3100" b="1" dirty="0">
                <a:solidFill>
                  <a:schemeClr val="accent1">
                    <a:lumMod val="75000"/>
                  </a:schemeClr>
                </a:solidFill>
                <a:latin typeface="Cronos Pro" panose="020C0502030403020304" pitchFamily="34" charset="0"/>
                <a:ea typeface="+mn-ea"/>
                <a:cs typeface="+mn-cs"/>
              </a:rPr>
              <a:t>LES SALARIÉES</a:t>
            </a:r>
            <a:br>
              <a:rPr lang="fr-FR" dirty="0"/>
            </a:br>
            <a:endParaRPr lang="fr-FR" dirty="0"/>
          </a:p>
        </p:txBody>
      </p:sp>
      <p:sp>
        <p:nvSpPr>
          <p:cNvPr id="3" name="Espace réservé du contenu 2"/>
          <p:cNvSpPr>
            <a:spLocks noGrp="1"/>
          </p:cNvSpPr>
          <p:nvPr>
            <p:ph idx="1"/>
          </p:nvPr>
        </p:nvSpPr>
        <p:spPr>
          <a:xfrm>
            <a:off x="800411" y="1700808"/>
            <a:ext cx="4834880" cy="4525963"/>
          </a:xfrm>
          <a:ln w="31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txBody>
          <a:bodyPr>
            <a:normAutofit/>
          </a:bodyPr>
          <a:lstStyle/>
          <a:p>
            <a:pPr marL="1714500" lvl="4" indent="0">
              <a:buNone/>
            </a:pPr>
            <a:br>
              <a:rPr lang="fr-FR" b="1" dirty="0"/>
            </a:br>
            <a:r>
              <a:rPr lang="fr-FR" sz="1400" b="1" dirty="0"/>
              <a:t>Agent de développement</a:t>
            </a:r>
          </a:p>
          <a:p>
            <a:pPr marL="1714500" lvl="4" indent="0">
              <a:buNone/>
            </a:pPr>
            <a:r>
              <a:rPr lang="fr-FR" sz="1400" dirty="0"/>
              <a:t> </a:t>
            </a:r>
          </a:p>
          <a:p>
            <a:pPr marL="1714500" lvl="4" indent="0">
              <a:buNone/>
            </a:pPr>
            <a:r>
              <a:rPr lang="fr-FR" sz="1400" dirty="0"/>
              <a:t>Marie LAPERSONNE </a:t>
            </a:r>
          </a:p>
          <a:p>
            <a:pPr marL="1714500" lvl="4" indent="0">
              <a:buNone/>
            </a:pPr>
            <a:r>
              <a:rPr lang="fr-FR" sz="1200" b="1" dirty="0">
                <a:solidFill>
                  <a:srgbClr val="00B050"/>
                </a:solidFill>
                <a:sym typeface="Wingdings"/>
              </a:rPr>
              <a:t></a:t>
            </a:r>
            <a:r>
              <a:rPr lang="fr-FR" sz="1200" dirty="0">
                <a:sym typeface="Wingdings"/>
              </a:rPr>
              <a:t> </a:t>
            </a:r>
            <a:r>
              <a:rPr lang="fr-FR" sz="1400" dirty="0"/>
              <a:t>06 87 25 78 52</a:t>
            </a:r>
          </a:p>
          <a:p>
            <a:pPr marL="1714500" lvl="4" indent="0">
              <a:buNone/>
            </a:pPr>
            <a:r>
              <a:rPr lang="fr-FR" sz="1200" b="1" dirty="0">
                <a:solidFill>
                  <a:schemeClr val="accent5"/>
                </a:solidFill>
                <a:sym typeface="Wingdings"/>
              </a:rPr>
              <a:t></a:t>
            </a:r>
            <a:r>
              <a:rPr lang="fr-FR" sz="1200" b="1" dirty="0">
                <a:sym typeface="Wingdings"/>
              </a:rPr>
              <a:t> </a:t>
            </a:r>
            <a:r>
              <a:rPr lang="fr-FR" sz="1400" u="sng" dirty="0">
                <a:hlinkClick r:id="rId2"/>
              </a:rPr>
              <a:t>marielapersonne.gym44@gmail.com</a:t>
            </a:r>
            <a:endParaRPr lang="fr-FR" sz="1400" u="sng" dirty="0"/>
          </a:p>
          <a:p>
            <a:pPr marL="0" indent="0">
              <a:buNone/>
            </a:pPr>
            <a:endParaRPr lang="fr-FR" sz="2600" u="sng" dirty="0"/>
          </a:p>
          <a:p>
            <a:pPr marL="0" indent="0">
              <a:buNone/>
            </a:pPr>
            <a:r>
              <a:rPr lang="fr-FR" sz="2600" dirty="0"/>
              <a:t>		</a:t>
            </a:r>
          </a:p>
          <a:p>
            <a:pPr marL="1714500" lvl="4" indent="0">
              <a:buNone/>
            </a:pPr>
            <a:r>
              <a:rPr lang="fr-FR" sz="1400" b="1" dirty="0"/>
              <a:t>Secrétaire</a:t>
            </a:r>
            <a:endParaRPr lang="fr-FR" sz="1400" dirty="0"/>
          </a:p>
          <a:p>
            <a:pPr marL="1714500" lvl="4" indent="0">
              <a:buNone/>
            </a:pPr>
            <a:r>
              <a:rPr lang="fr-FR" sz="1400" dirty="0"/>
              <a:t> </a:t>
            </a:r>
          </a:p>
          <a:p>
            <a:pPr marL="1714500" lvl="4" indent="0">
              <a:buNone/>
            </a:pPr>
            <a:r>
              <a:rPr lang="fr-FR" sz="1400" dirty="0"/>
              <a:t>Beata CHALBETOU</a:t>
            </a:r>
          </a:p>
          <a:p>
            <a:pPr marL="1714500" lvl="4" indent="0">
              <a:buNone/>
            </a:pPr>
            <a:r>
              <a:rPr lang="fr-FR" sz="1200" b="1" dirty="0">
                <a:solidFill>
                  <a:srgbClr val="00B050"/>
                </a:solidFill>
                <a:sym typeface="Wingdings"/>
              </a:rPr>
              <a:t></a:t>
            </a:r>
            <a:r>
              <a:rPr lang="fr-FR" sz="1200" dirty="0">
                <a:sym typeface="Wingdings"/>
              </a:rPr>
              <a:t> </a:t>
            </a:r>
            <a:r>
              <a:rPr lang="fr-FR" sz="1400" dirty="0"/>
              <a:t>02 40 58 22 75</a:t>
            </a:r>
          </a:p>
          <a:p>
            <a:pPr marL="1714500" lvl="4" indent="0">
              <a:buNone/>
            </a:pPr>
            <a:r>
              <a:rPr lang="fr-FR" sz="1400" b="1" dirty="0">
                <a:solidFill>
                  <a:schemeClr val="accent5"/>
                </a:solidFill>
                <a:sym typeface="Wingdings"/>
              </a:rPr>
              <a:t></a:t>
            </a:r>
            <a:r>
              <a:rPr lang="fr-FR" sz="1400" b="1" dirty="0">
                <a:sym typeface="Wingdings"/>
              </a:rPr>
              <a:t> </a:t>
            </a:r>
            <a:r>
              <a:rPr lang="fr-FR" sz="1400" dirty="0">
                <a:hlinkClick r:id="rId3"/>
              </a:rPr>
              <a:t>ffgcd44@gmail.com</a:t>
            </a:r>
            <a:endParaRPr lang="fr-FR" sz="1400" dirty="0"/>
          </a:p>
          <a:p>
            <a:endParaRPr lang="fr-FR" dirty="0"/>
          </a:p>
        </p:txBody>
      </p:sp>
      <p:sp>
        <p:nvSpPr>
          <p:cNvPr id="8" name="Espace réservé du numéro de diapositive 7"/>
          <p:cNvSpPr>
            <a:spLocks noGrp="1"/>
          </p:cNvSpPr>
          <p:nvPr>
            <p:ph type="sldNum" sz="quarter" idx="12"/>
          </p:nvPr>
        </p:nvSpPr>
        <p:spPr/>
        <p:txBody>
          <a:bodyPr/>
          <a:lstStyle/>
          <a:p>
            <a:fld id="{85B8401B-210F-4EBB-BA13-C6493D7DC233}" type="slidenum">
              <a:rPr lang="fr-FR" smtClean="0"/>
              <a:t>8</a:t>
            </a:fld>
            <a:endParaRPr lang="fr-F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969566"/>
            <a:ext cx="864096" cy="1361479"/>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11" descr="LOIRE_ATLANTIQUE_INSTITUTIONNEL_VERTIC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Visage humain, personne, sourcil, sourire&#10;&#10;Description générée automatiquement">
            <a:extLst>
              <a:ext uri="{FF2B5EF4-FFF2-40B4-BE49-F238E27FC236}">
                <a16:creationId xmlns:a16="http://schemas.microsoft.com/office/drawing/2014/main" id="{ED864A82-82E2-8434-01F9-7D4BE285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534" y="4072566"/>
            <a:ext cx="864096" cy="1267340"/>
          </a:xfrm>
          <a:prstGeom prst="ellipse">
            <a:avLst/>
          </a:prstGeom>
          <a:ln w="3175"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23583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1840" y="710033"/>
            <a:ext cx="3122593" cy="601335"/>
          </a:xfrm>
        </p:spPr>
        <p:txBody>
          <a:bodyPr>
            <a:normAutofit/>
          </a:bodyPr>
          <a:lstStyle/>
          <a:p>
            <a:r>
              <a:rPr lang="fr-FR" sz="2800" b="1" dirty="0">
                <a:solidFill>
                  <a:schemeClr val="accent1">
                    <a:lumMod val="75000"/>
                  </a:schemeClr>
                </a:solidFill>
                <a:latin typeface="Cronos Pro" panose="020C0502030403020304" pitchFamily="34" charset="0"/>
              </a:rPr>
              <a:t>LES CLUBS</a:t>
            </a:r>
            <a:endParaRPr lang="fr-FR" sz="2800" dirty="0">
              <a:solidFill>
                <a:schemeClr val="accent1">
                  <a:lumMod val="75000"/>
                </a:schemeClr>
              </a:solidFill>
              <a:latin typeface="Cronos Pro" panose="020C0502030403020304" pitchFamily="34" charset="0"/>
            </a:endParaRPr>
          </a:p>
        </p:txBody>
      </p:sp>
      <p:sp>
        <p:nvSpPr>
          <p:cNvPr id="8" name="Espace réservé du numéro de diapositive 7"/>
          <p:cNvSpPr>
            <a:spLocks noGrp="1"/>
          </p:cNvSpPr>
          <p:nvPr>
            <p:ph type="sldNum" sz="quarter" idx="12"/>
          </p:nvPr>
        </p:nvSpPr>
        <p:spPr/>
        <p:txBody>
          <a:bodyPr/>
          <a:lstStyle/>
          <a:p>
            <a:fld id="{85B8401B-210F-4EBB-BA13-C6493D7DC233}" type="slidenum">
              <a:rPr lang="fr-FR" smtClean="0"/>
              <a:t>9</a:t>
            </a:fld>
            <a:endParaRPr lang="fr-FR"/>
          </a:p>
        </p:txBody>
      </p:sp>
      <p:pic>
        <p:nvPicPr>
          <p:cNvPr id="6" name="Picture 11" descr="LOIRE_ATLANTIQUE_INSTITUTIONNEL_VERT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2" y="188350"/>
            <a:ext cx="751591" cy="703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au 14">
            <a:extLst>
              <a:ext uri="{FF2B5EF4-FFF2-40B4-BE49-F238E27FC236}">
                <a16:creationId xmlns:a16="http://schemas.microsoft.com/office/drawing/2014/main" id="{E1E21C45-5F21-4D89-FC74-43F47476B6F0}"/>
              </a:ext>
            </a:extLst>
          </p:cNvPr>
          <p:cNvGraphicFramePr>
            <a:graphicFrameLocks noGrp="1"/>
          </p:cNvGraphicFramePr>
          <p:nvPr>
            <p:extLst>
              <p:ext uri="{D42A27DB-BD31-4B8C-83A1-F6EECF244321}">
                <p14:modId xmlns:p14="http://schemas.microsoft.com/office/powerpoint/2010/main" val="2709567590"/>
              </p:ext>
            </p:extLst>
          </p:nvPr>
        </p:nvGraphicFramePr>
        <p:xfrm>
          <a:off x="75992" y="1844823"/>
          <a:ext cx="8960503" cy="4313344"/>
        </p:xfrm>
        <a:graphic>
          <a:graphicData uri="http://schemas.openxmlformats.org/drawingml/2006/table">
            <a:tbl>
              <a:tblPr/>
              <a:tblGrid>
                <a:gridCol w="2829638">
                  <a:extLst>
                    <a:ext uri="{9D8B030D-6E8A-4147-A177-3AD203B41FA5}">
                      <a16:colId xmlns:a16="http://schemas.microsoft.com/office/drawing/2014/main" val="1862760004"/>
                    </a:ext>
                  </a:extLst>
                </a:gridCol>
                <a:gridCol w="1562775">
                  <a:extLst>
                    <a:ext uri="{9D8B030D-6E8A-4147-A177-3AD203B41FA5}">
                      <a16:colId xmlns:a16="http://schemas.microsoft.com/office/drawing/2014/main" val="3946775039"/>
                    </a:ext>
                  </a:extLst>
                </a:gridCol>
                <a:gridCol w="841494">
                  <a:extLst>
                    <a:ext uri="{9D8B030D-6E8A-4147-A177-3AD203B41FA5}">
                      <a16:colId xmlns:a16="http://schemas.microsoft.com/office/drawing/2014/main" val="1895486668"/>
                    </a:ext>
                  </a:extLst>
                </a:gridCol>
                <a:gridCol w="1692234">
                  <a:extLst>
                    <a:ext uri="{9D8B030D-6E8A-4147-A177-3AD203B41FA5}">
                      <a16:colId xmlns:a16="http://schemas.microsoft.com/office/drawing/2014/main" val="2604754052"/>
                    </a:ext>
                  </a:extLst>
                </a:gridCol>
                <a:gridCol w="184942">
                  <a:extLst>
                    <a:ext uri="{9D8B030D-6E8A-4147-A177-3AD203B41FA5}">
                      <a16:colId xmlns:a16="http://schemas.microsoft.com/office/drawing/2014/main" val="2619571200"/>
                    </a:ext>
                  </a:extLst>
                </a:gridCol>
                <a:gridCol w="184942">
                  <a:extLst>
                    <a:ext uri="{9D8B030D-6E8A-4147-A177-3AD203B41FA5}">
                      <a16:colId xmlns:a16="http://schemas.microsoft.com/office/drawing/2014/main" val="921687569"/>
                    </a:ext>
                  </a:extLst>
                </a:gridCol>
                <a:gridCol w="184942">
                  <a:extLst>
                    <a:ext uri="{9D8B030D-6E8A-4147-A177-3AD203B41FA5}">
                      <a16:colId xmlns:a16="http://schemas.microsoft.com/office/drawing/2014/main" val="871252189"/>
                    </a:ext>
                  </a:extLst>
                </a:gridCol>
                <a:gridCol w="184942">
                  <a:extLst>
                    <a:ext uri="{9D8B030D-6E8A-4147-A177-3AD203B41FA5}">
                      <a16:colId xmlns:a16="http://schemas.microsoft.com/office/drawing/2014/main" val="782999093"/>
                    </a:ext>
                  </a:extLst>
                </a:gridCol>
                <a:gridCol w="184942">
                  <a:extLst>
                    <a:ext uri="{9D8B030D-6E8A-4147-A177-3AD203B41FA5}">
                      <a16:colId xmlns:a16="http://schemas.microsoft.com/office/drawing/2014/main" val="380713907"/>
                    </a:ext>
                  </a:extLst>
                </a:gridCol>
                <a:gridCol w="184942">
                  <a:extLst>
                    <a:ext uri="{9D8B030D-6E8A-4147-A177-3AD203B41FA5}">
                      <a16:colId xmlns:a16="http://schemas.microsoft.com/office/drawing/2014/main" val="2394686642"/>
                    </a:ext>
                  </a:extLst>
                </a:gridCol>
                <a:gridCol w="184942">
                  <a:extLst>
                    <a:ext uri="{9D8B030D-6E8A-4147-A177-3AD203B41FA5}">
                      <a16:colId xmlns:a16="http://schemas.microsoft.com/office/drawing/2014/main" val="634036733"/>
                    </a:ext>
                  </a:extLst>
                </a:gridCol>
                <a:gridCol w="184942">
                  <a:extLst>
                    <a:ext uri="{9D8B030D-6E8A-4147-A177-3AD203B41FA5}">
                      <a16:colId xmlns:a16="http://schemas.microsoft.com/office/drawing/2014/main" val="4092091051"/>
                    </a:ext>
                  </a:extLst>
                </a:gridCol>
                <a:gridCol w="184942">
                  <a:extLst>
                    <a:ext uri="{9D8B030D-6E8A-4147-A177-3AD203B41FA5}">
                      <a16:colId xmlns:a16="http://schemas.microsoft.com/office/drawing/2014/main" val="996810072"/>
                    </a:ext>
                  </a:extLst>
                </a:gridCol>
                <a:gridCol w="184942">
                  <a:extLst>
                    <a:ext uri="{9D8B030D-6E8A-4147-A177-3AD203B41FA5}">
                      <a16:colId xmlns:a16="http://schemas.microsoft.com/office/drawing/2014/main" val="2785840857"/>
                    </a:ext>
                  </a:extLst>
                </a:gridCol>
                <a:gridCol w="184942">
                  <a:extLst>
                    <a:ext uri="{9D8B030D-6E8A-4147-A177-3AD203B41FA5}">
                      <a16:colId xmlns:a16="http://schemas.microsoft.com/office/drawing/2014/main" val="2751741229"/>
                    </a:ext>
                  </a:extLst>
                </a:gridCol>
              </a:tblGrid>
              <a:tr h="748215">
                <a:tc>
                  <a:txBody>
                    <a:bodyPr/>
                    <a:lstStyle/>
                    <a:p>
                      <a:pPr algn="ctr" fontAlgn="ctr"/>
                      <a:r>
                        <a:rPr lang="fr-FR" sz="1800" b="1" i="0" u="none" strike="noStrike" dirty="0">
                          <a:solidFill>
                            <a:srgbClr val="FFFFFF"/>
                          </a:solidFill>
                          <a:effectLst/>
                          <a:latin typeface="Cronos Pro" panose="020C0502030403020304" pitchFamily="34" charset="0"/>
                        </a:rPr>
                        <a:t>Clubs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1800" b="1" i="0" u="none" strike="noStrike">
                          <a:solidFill>
                            <a:srgbClr val="FFFFFF"/>
                          </a:solidFill>
                          <a:effectLst/>
                          <a:latin typeface="Cronos Pro" panose="020C0502030403020304" pitchFamily="34" charset="0"/>
                        </a:rPr>
                        <a:t>Ville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1800" b="1" i="0" u="none" strike="noStrike">
                          <a:solidFill>
                            <a:srgbClr val="FFFFFF"/>
                          </a:solidFill>
                          <a:effectLst/>
                          <a:latin typeface="Cronos Pro" panose="020C0502030403020304" pitchFamily="34" charset="0"/>
                        </a:rPr>
                        <a:t>Tél.</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1800" b="1" i="0" u="none" strike="noStrike">
                          <a:solidFill>
                            <a:srgbClr val="FFFFFF"/>
                          </a:solidFill>
                          <a:effectLst/>
                          <a:latin typeface="Cronos Pro" panose="020C0502030403020304" pitchFamily="34" charset="0"/>
                        </a:rPr>
                        <a:t>Mails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GAF</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GAM</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GR</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GAC</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Aérobic</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Team Gym</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Parkour</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Trampo</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BabyGym</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Gym +</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fr-FR" sz="900" b="1" i="0" u="none" strike="noStrike">
                          <a:solidFill>
                            <a:srgbClr val="FFFFFF"/>
                          </a:solidFill>
                          <a:effectLst/>
                          <a:latin typeface="Cronos Pro" panose="020C0502030403020304" pitchFamily="34" charset="0"/>
                        </a:rPr>
                        <a:t>Autre</a:t>
                      </a:r>
                    </a:p>
                  </a:txBody>
                  <a:tcPr marL="4883" marR="4883" marT="4883"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extLst>
                  <a:ext uri="{0D108BD9-81ED-4DB2-BD59-A6C34878D82A}">
                    <a16:rowId xmlns:a16="http://schemas.microsoft.com/office/drawing/2014/main" val="1184134256"/>
                  </a:ext>
                </a:extLst>
              </a:tr>
              <a:tr h="207096">
                <a:tc>
                  <a:txBody>
                    <a:bodyPr/>
                    <a:lstStyle/>
                    <a:p>
                      <a:pPr algn="l" fontAlgn="ctr"/>
                      <a:r>
                        <a:rPr lang="fr-FR" sz="800" b="1" i="0" u="none" strike="noStrike">
                          <a:solidFill>
                            <a:srgbClr val="000000"/>
                          </a:solidFill>
                          <a:effectLst/>
                          <a:latin typeface="Congenial" panose="02000503040000020004" pitchFamily="2" charset="0"/>
                          <a:hlinkClick r:id="rId4"/>
                        </a:rPr>
                        <a:t>AC CHAPELAIN</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LA CHAPELLE SUR ERDRE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06 71 18 53 22</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acc.gymnastique@free.fr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vert="wordArtVert">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3733850584"/>
                  </a:ext>
                </a:extLst>
              </a:tr>
              <a:tr h="207096">
                <a:tc>
                  <a:txBody>
                    <a:bodyPr/>
                    <a:lstStyle/>
                    <a:p>
                      <a:pPr algn="l" fontAlgn="ctr"/>
                      <a:r>
                        <a:rPr lang="fr-FR" sz="800" b="1" i="0" u="none" strike="noStrike">
                          <a:solidFill>
                            <a:srgbClr val="000000"/>
                          </a:solidFill>
                          <a:effectLst/>
                          <a:latin typeface="Congenial" panose="02000503040000020004" pitchFamily="2" charset="0"/>
                          <a:hlinkClick r:id="rId5"/>
                        </a:rPr>
                        <a:t>AG DE LA MONTAGNE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LA MONTAGNE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02 40 65 72 70</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gymnastique.agm@gmail.com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996796203"/>
                  </a:ext>
                </a:extLst>
              </a:tr>
              <a:tr h="340253">
                <a:tc>
                  <a:txBody>
                    <a:bodyPr/>
                    <a:lstStyle/>
                    <a:p>
                      <a:pPr algn="l" fontAlgn="ctr"/>
                      <a:r>
                        <a:rPr lang="fr-FR" sz="800" b="1" i="0" u="none" strike="noStrike">
                          <a:solidFill>
                            <a:srgbClr val="000000"/>
                          </a:solidFill>
                          <a:effectLst/>
                          <a:latin typeface="Congenial" panose="02000503040000020004" pitchFamily="2" charset="0"/>
                        </a:rPr>
                        <a:t>ASSOCIATION SPORTIVE KEVIN DUPUIS GYMNASTIQUE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CHATEAUBRIANT</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06 86 65 42 16</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askdgym@outlook.fr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3035416008"/>
                  </a:ext>
                </a:extLst>
              </a:tr>
              <a:tr h="207096">
                <a:tc>
                  <a:txBody>
                    <a:bodyPr/>
                    <a:lstStyle/>
                    <a:p>
                      <a:pPr algn="l" fontAlgn="ctr"/>
                      <a:r>
                        <a:rPr lang="fr-FR" sz="800" b="1" i="0" u="none" strike="noStrike">
                          <a:solidFill>
                            <a:srgbClr val="000000"/>
                          </a:solidFill>
                          <a:effectLst/>
                          <a:latin typeface="Congenial" panose="02000503040000020004" pitchFamily="2" charset="0"/>
                          <a:hlinkClick r:id="rId6"/>
                        </a:rPr>
                        <a:t>ATLANTIC GYM SAINT HERBLAIN</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SAINT HERBLAIN</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02 40 92 09 67</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agshlevigneau@gmail.com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1003561200"/>
                  </a:ext>
                </a:extLst>
              </a:tr>
              <a:tr h="207096">
                <a:tc>
                  <a:txBody>
                    <a:bodyPr/>
                    <a:lstStyle/>
                    <a:p>
                      <a:pPr algn="l" fontAlgn="ctr"/>
                      <a:r>
                        <a:rPr lang="fr-FR" sz="800" b="1" i="0" u="none" strike="noStrike">
                          <a:solidFill>
                            <a:srgbClr val="000000"/>
                          </a:solidFill>
                          <a:effectLst/>
                          <a:latin typeface="Congenial" panose="02000503040000020004" pitchFamily="2" charset="0"/>
                        </a:rPr>
                        <a:t>CERCLE DE SAINT PAUL GYMNASTIQUE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REZE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06 48 09 98 69</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csp.gymgac@gmail.com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38023213"/>
                  </a:ext>
                </a:extLst>
              </a:tr>
              <a:tr h="340253">
                <a:tc>
                  <a:txBody>
                    <a:bodyPr/>
                    <a:lstStyle/>
                    <a:p>
                      <a:pPr algn="l" fontAlgn="ctr"/>
                      <a:r>
                        <a:rPr lang="fr-FR" sz="800" b="1" i="0" u="none" strike="noStrike">
                          <a:solidFill>
                            <a:srgbClr val="000000"/>
                          </a:solidFill>
                          <a:effectLst/>
                          <a:latin typeface="Congenial" panose="02000503040000020004" pitchFamily="2" charset="0"/>
                        </a:rPr>
                        <a:t>CLUB SPORTIF DE MONTOIR GYMNASTIQUE RYTHMIQUE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MONTOIR DE BRETAGNE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06 77 11 21 91</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csmontoir.gr@gmail.com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1628699004"/>
                  </a:ext>
                </a:extLst>
              </a:tr>
              <a:tr h="207096">
                <a:tc>
                  <a:txBody>
                    <a:bodyPr/>
                    <a:lstStyle/>
                    <a:p>
                      <a:pPr algn="l" fontAlgn="ctr"/>
                      <a:r>
                        <a:rPr lang="fr-FR" sz="800" b="1" i="0" u="none" strike="noStrike">
                          <a:solidFill>
                            <a:srgbClr val="000000"/>
                          </a:solidFill>
                          <a:effectLst/>
                          <a:latin typeface="Congenial" panose="02000503040000020004" pitchFamily="2" charset="0"/>
                          <a:hlinkClick r:id="rId7"/>
                        </a:rPr>
                        <a:t>ELAN 2000 GYM THOUARE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THOUARÉ SUR LOIRE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07 77 03 38 32</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elan2000gym@outlook.com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871292732"/>
                  </a:ext>
                </a:extLst>
              </a:tr>
              <a:tr h="207096">
                <a:tc>
                  <a:txBody>
                    <a:bodyPr/>
                    <a:lstStyle/>
                    <a:p>
                      <a:pPr algn="l" fontAlgn="ctr"/>
                      <a:r>
                        <a:rPr lang="fr-FR" sz="800" b="1" i="0" u="none" strike="noStrike">
                          <a:solidFill>
                            <a:srgbClr val="000000"/>
                          </a:solidFill>
                          <a:effectLst/>
                          <a:latin typeface="Congenial" panose="02000503040000020004" pitchFamily="2" charset="0"/>
                          <a:hlinkClick r:id="rId8"/>
                        </a:rPr>
                        <a:t>GYM ACRO MARSIENNE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SAINT MARS DU DÉSERT</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06 28 93 46 00 </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gymacromars@gmail.com </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FFFFFF"/>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843920416"/>
                  </a:ext>
                </a:extLst>
              </a:tr>
              <a:tr h="340253">
                <a:tc>
                  <a:txBody>
                    <a:bodyPr/>
                    <a:lstStyle/>
                    <a:p>
                      <a:pPr algn="l" fontAlgn="ctr"/>
                      <a:r>
                        <a:rPr lang="fr-FR" sz="800" b="1" i="0" u="none" strike="noStrike">
                          <a:solidFill>
                            <a:srgbClr val="000000"/>
                          </a:solidFill>
                          <a:effectLst/>
                          <a:latin typeface="Congenial" panose="02000503040000020004" pitchFamily="2" charset="0"/>
                        </a:rPr>
                        <a:t>GYM CLUB DES TOUCHES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LES TOUCHES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06 58 57 89 83</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competition@gymclubdestouches.fr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021203561"/>
                  </a:ext>
                </a:extLst>
              </a:tr>
              <a:tr h="340253">
                <a:tc>
                  <a:txBody>
                    <a:bodyPr/>
                    <a:lstStyle/>
                    <a:p>
                      <a:pPr algn="l" fontAlgn="ctr"/>
                      <a:r>
                        <a:rPr lang="fr-FR" sz="800" b="1" i="0" u="none" strike="noStrike">
                          <a:solidFill>
                            <a:srgbClr val="000000"/>
                          </a:solidFill>
                          <a:effectLst/>
                          <a:latin typeface="Congenial" panose="02000503040000020004" pitchFamily="2" charset="0"/>
                        </a:rPr>
                        <a:t>GYM DYNAMIQUE D'HERBAUGES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SAINT PHILBERT DE GRANDLIEU</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06 88 99 47 72</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mimigym.dherbauges@outlook.fr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453800147"/>
                  </a:ext>
                </a:extLst>
              </a:tr>
              <a:tr h="207096">
                <a:tc>
                  <a:txBody>
                    <a:bodyPr/>
                    <a:lstStyle/>
                    <a:p>
                      <a:pPr algn="l" fontAlgn="ctr"/>
                      <a:r>
                        <a:rPr lang="fr-FR" sz="800" b="1" i="0" u="none" strike="noStrike">
                          <a:solidFill>
                            <a:srgbClr val="000000"/>
                          </a:solidFill>
                          <a:effectLst/>
                          <a:latin typeface="Congenial" panose="02000503040000020004" pitchFamily="2" charset="0"/>
                        </a:rPr>
                        <a:t>GYMNASTIQUE RYTHMIQUE CLISSONNAISE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CLISSON</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06 48 51 43 58</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gr.clisson@orange.fr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1087117060"/>
                  </a:ext>
                </a:extLst>
              </a:tr>
              <a:tr h="340253">
                <a:tc>
                  <a:txBody>
                    <a:bodyPr/>
                    <a:lstStyle/>
                    <a:p>
                      <a:pPr algn="l" fontAlgn="ctr"/>
                      <a:r>
                        <a:rPr lang="fr-FR" sz="800" b="1" i="0" u="none" strike="noStrike">
                          <a:solidFill>
                            <a:srgbClr val="000000"/>
                          </a:solidFill>
                          <a:effectLst/>
                          <a:latin typeface="Congenial" panose="02000503040000020004" pitchFamily="2" charset="0"/>
                        </a:rPr>
                        <a:t>GYMNASTIQUE SUD ESTUAIRE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SAINT VIAUD</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06 76 88 58 57</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gymnastiquesudestuaire@gmail.com</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1162667964"/>
                  </a:ext>
                </a:extLst>
              </a:tr>
              <a:tr h="207096">
                <a:tc>
                  <a:txBody>
                    <a:bodyPr/>
                    <a:lstStyle/>
                    <a:p>
                      <a:pPr algn="l" fontAlgn="ctr"/>
                      <a:r>
                        <a:rPr lang="fr-FR" sz="800" b="1" i="0" u="none" strike="noStrike">
                          <a:solidFill>
                            <a:srgbClr val="000000"/>
                          </a:solidFill>
                          <a:effectLst/>
                          <a:latin typeface="Congenial" panose="02000503040000020004" pitchFamily="2" charset="0"/>
                          <a:hlinkClick r:id="rId9"/>
                        </a:rPr>
                        <a:t>LA CAMBRONNAISE</a:t>
                      </a:r>
                      <a:endParaRPr lang="fr-FR" sz="800" b="1" i="0" u="none" strike="noStrike">
                        <a:solidFill>
                          <a:srgbClr val="000000"/>
                        </a:solidFill>
                        <a:effectLst/>
                        <a:latin typeface="Congenial" panose="02000503040000020004" pitchFamily="2" charset="0"/>
                      </a:endParaRP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SAINT SÉBASTIEN SUR LOIRE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02 40 80 68 53</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fr-FR" sz="800" b="0" i="0" u="none" strike="noStrike">
                          <a:solidFill>
                            <a:srgbClr val="000000"/>
                          </a:solidFill>
                          <a:effectLst/>
                          <a:latin typeface="Congenial" panose="02000503040000020004" pitchFamily="2" charset="0"/>
                        </a:rPr>
                        <a:t>la-cambro@orange.fr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366169570"/>
                  </a:ext>
                </a:extLst>
              </a:tr>
              <a:tr h="207096">
                <a:tc>
                  <a:txBody>
                    <a:bodyPr/>
                    <a:lstStyle/>
                    <a:p>
                      <a:pPr algn="l" fontAlgn="ctr"/>
                      <a:r>
                        <a:rPr lang="fr-FR" sz="800" b="1" i="0" u="none" strike="noStrike">
                          <a:solidFill>
                            <a:srgbClr val="000000"/>
                          </a:solidFill>
                          <a:effectLst/>
                          <a:latin typeface="Congenial" panose="02000503040000020004" pitchFamily="2" charset="0"/>
                        </a:rPr>
                        <a:t>LA CHANTENAYSIENNE</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NANTES</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06 84 17 03 67</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ctr"/>
                      <a:r>
                        <a:rPr lang="fr-FR" sz="800" b="0" i="0" u="none" strike="noStrike">
                          <a:solidFill>
                            <a:srgbClr val="000000"/>
                          </a:solidFill>
                          <a:effectLst/>
                          <a:latin typeface="Congenial" panose="02000503040000020004" pitchFamily="2" charset="0"/>
                        </a:rPr>
                        <a:t>chantenaysienne.gym@sfr.fr</a:t>
                      </a:r>
                    </a:p>
                  </a:txBody>
                  <a:tcPr marL="4883" marR="4883" marT="48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l" fontAlgn="t"/>
                      <a:r>
                        <a:rPr lang="fr-FR" sz="700" b="0" i="0" u="none" strike="noStrike">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BF7"/>
                    </a:solidFill>
                  </a:tcPr>
                </a:tc>
                <a:tc>
                  <a:txBody>
                    <a:bodyPr/>
                    <a:lstStyle/>
                    <a:p>
                      <a:pPr algn="l" fontAlgn="t"/>
                      <a:r>
                        <a:rPr lang="fr-FR" sz="700" b="0" i="0" u="none" strike="noStrike" dirty="0">
                          <a:solidFill>
                            <a:srgbClr val="000000"/>
                          </a:solidFill>
                          <a:effectLst/>
                          <a:latin typeface="Calibri" panose="020F0502020204030204" pitchFamily="34" charset="0"/>
                        </a:rPr>
                        <a:t> </a:t>
                      </a:r>
                    </a:p>
                  </a:txBody>
                  <a:tcPr marL="4883" marR="4883" marT="4883"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2488577047"/>
                  </a:ext>
                </a:extLst>
              </a:tr>
            </a:tbl>
          </a:graphicData>
        </a:graphic>
      </p:graphicFrame>
    </p:spTree>
    <p:extLst>
      <p:ext uri="{BB962C8B-B14F-4D97-AF65-F5344CB8AC3E}">
        <p14:creationId xmlns:p14="http://schemas.microsoft.com/office/powerpoint/2010/main" val="42623500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3681</Words>
  <Application>Microsoft Office PowerPoint</Application>
  <PresentationFormat>Affichage à l'écran (4:3)</PresentationFormat>
  <Paragraphs>853</Paragraphs>
  <Slides>28</Slides>
  <Notes>3</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28</vt:i4>
      </vt:variant>
    </vt:vector>
  </HeadingPairs>
  <TitlesOfParts>
    <vt:vector size="40" baseType="lpstr">
      <vt:lpstr>Arial</vt:lpstr>
      <vt:lpstr>Avenir Next LT Pro Demi</vt:lpstr>
      <vt:lpstr>Calibri</vt:lpstr>
      <vt:lpstr>Calibri Light</vt:lpstr>
      <vt:lpstr>Carlito</vt:lpstr>
      <vt:lpstr>Congenial</vt:lpstr>
      <vt:lpstr>Courier New</vt:lpstr>
      <vt:lpstr>Cronos Pro</vt:lpstr>
      <vt:lpstr>Times New Roman</vt:lpstr>
      <vt:lpstr>Wingdings</vt:lpstr>
      <vt:lpstr>Thème Office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LES SALARIÉES </vt:lpstr>
      <vt:lpstr>LES CLUBS</vt:lpstr>
      <vt:lpstr>Présentation PowerPoint</vt:lpstr>
      <vt:lpstr>INFORMATIONS RÉGLEMENTAIRES</vt:lpstr>
      <vt:lpstr>Présentation PowerPoint</vt:lpstr>
      <vt:lpstr>Présentation PowerPoint</vt:lpstr>
      <vt:lpstr>RÈGLEMENTATION SPÉCIFIQUE</vt:lpstr>
      <vt:lpstr>TARIFS</vt:lpstr>
      <vt:lpstr>Présentation PowerPoint</vt:lpstr>
      <vt:lpstr>Présentation PowerPoint</vt:lpstr>
      <vt:lpstr>Présentation PowerPoint</vt:lpstr>
      <vt:lpstr>RÈGLEMENT FINANCIER</vt:lpstr>
      <vt:lpstr>Présentation PowerPoint</vt:lpstr>
      <vt:lpstr>Présentation PowerPoint</vt:lpstr>
      <vt:lpstr>Présentation PowerPoint</vt:lpstr>
      <vt:lpstr>ASSURANCE</vt:lpstr>
      <vt:lpstr>MATÉRIEL</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Béatrice GUIGNARD</cp:lastModifiedBy>
  <cp:revision>70</cp:revision>
  <dcterms:created xsi:type="dcterms:W3CDTF">2020-10-12T11:53:37Z</dcterms:created>
  <dcterms:modified xsi:type="dcterms:W3CDTF">2025-01-22T21:11:12Z</dcterms:modified>
</cp:coreProperties>
</file>